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1"/>
  </p:notesMasterIdLst>
  <p:sldIdLst>
    <p:sldId id="403" r:id="rId2"/>
    <p:sldId id="256" r:id="rId3"/>
    <p:sldId id="257" r:id="rId4"/>
    <p:sldId id="258" r:id="rId5"/>
    <p:sldId id="405" r:id="rId6"/>
    <p:sldId id="320" r:id="rId7"/>
    <p:sldId id="259" r:id="rId8"/>
    <p:sldId id="400" r:id="rId9"/>
    <p:sldId id="321" r:id="rId10"/>
    <p:sldId id="322" r:id="rId11"/>
    <p:sldId id="293" r:id="rId12"/>
    <p:sldId id="323" r:id="rId13"/>
    <p:sldId id="324" r:id="rId14"/>
    <p:sldId id="326" r:id="rId15"/>
    <p:sldId id="327" r:id="rId16"/>
    <p:sldId id="395" r:id="rId17"/>
    <p:sldId id="393" r:id="rId18"/>
    <p:sldId id="303" r:id="rId19"/>
    <p:sldId id="402" r:id="rId20"/>
    <p:sldId id="329" r:id="rId21"/>
    <p:sldId id="328" r:id="rId22"/>
    <p:sldId id="330" r:id="rId23"/>
    <p:sldId id="404" r:id="rId24"/>
    <p:sldId id="331" r:id="rId25"/>
    <p:sldId id="332" r:id="rId26"/>
    <p:sldId id="333" r:id="rId27"/>
    <p:sldId id="334" r:id="rId28"/>
    <p:sldId id="399" r:id="rId29"/>
    <p:sldId id="338" r:id="rId30"/>
    <p:sldId id="341" r:id="rId31"/>
    <p:sldId id="339" r:id="rId32"/>
    <p:sldId id="337" r:id="rId33"/>
    <p:sldId id="390" r:id="rId34"/>
    <p:sldId id="391" r:id="rId35"/>
    <p:sldId id="336" r:id="rId36"/>
    <p:sldId id="340" r:id="rId37"/>
    <p:sldId id="398" r:id="rId38"/>
    <p:sldId id="342" r:id="rId39"/>
    <p:sldId id="397" r:id="rId40"/>
    <p:sldId id="343" r:id="rId41"/>
    <p:sldId id="406" r:id="rId42"/>
    <p:sldId id="392" r:id="rId43"/>
    <p:sldId id="348" r:id="rId44"/>
    <p:sldId id="383" r:id="rId45"/>
    <p:sldId id="382" r:id="rId46"/>
    <p:sldId id="384" r:id="rId47"/>
    <p:sldId id="350" r:id="rId48"/>
    <p:sldId id="396" r:id="rId49"/>
    <p:sldId id="385" r:id="rId50"/>
    <p:sldId id="346" r:id="rId51"/>
    <p:sldId id="347" r:id="rId52"/>
    <p:sldId id="387" r:id="rId53"/>
    <p:sldId id="381" r:id="rId54"/>
    <p:sldId id="344" r:id="rId55"/>
    <p:sldId id="345" r:id="rId56"/>
    <p:sldId id="349" r:id="rId57"/>
    <p:sldId id="352" r:id="rId58"/>
    <p:sldId id="353" r:id="rId59"/>
    <p:sldId id="351" r:id="rId60"/>
    <p:sldId id="355" r:id="rId61"/>
    <p:sldId id="356" r:id="rId62"/>
    <p:sldId id="357" r:id="rId63"/>
    <p:sldId id="358" r:id="rId64"/>
    <p:sldId id="359" r:id="rId65"/>
    <p:sldId id="285" r:id="rId66"/>
    <p:sldId id="360" r:id="rId67"/>
    <p:sldId id="260" r:id="rId68"/>
    <p:sldId id="265" r:id="rId69"/>
    <p:sldId id="284" r:id="rId70"/>
    <p:sldId id="269" r:id="rId71"/>
    <p:sldId id="270" r:id="rId72"/>
    <p:sldId id="286" r:id="rId73"/>
    <p:sldId id="271" r:id="rId74"/>
    <p:sldId id="272" r:id="rId75"/>
    <p:sldId id="361" r:id="rId76"/>
    <p:sldId id="378" r:id="rId77"/>
    <p:sldId id="362" r:id="rId78"/>
    <p:sldId id="401" r:id="rId79"/>
    <p:sldId id="277" r:id="rId80"/>
  </p:sldIdLst>
  <p:sldSz cx="12192000" cy="6858000"/>
  <p:notesSz cx="6742113" cy="987266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83A6623-E847-4FB7-AE3E-F38B3D87149F}" v="399" dt="2019-05-01T12:50:22.62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441" autoAdjust="0"/>
    <p:restoredTop sz="91039" autoAdjust="0"/>
  </p:normalViewPr>
  <p:slideViewPr>
    <p:cSldViewPr snapToGrid="0">
      <p:cViewPr varScale="1">
        <p:scale>
          <a:sx n="87" d="100"/>
          <a:sy n="87" d="100"/>
        </p:scale>
        <p:origin x="75" y="37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30" d="100"/>
        <a:sy n="130" d="100"/>
      </p:scale>
      <p:origin x="0" y="-18848"/>
    </p:cViewPr>
  </p:sorterViewPr>
  <p:notesViewPr>
    <p:cSldViewPr snapToGrid="0">
      <p:cViewPr varScale="1">
        <p:scale>
          <a:sx n="71" d="100"/>
          <a:sy n="71" d="100"/>
        </p:scale>
        <p:origin x="3565" y="5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notesMaster" Target="notesMasters/notesMaster1.xml"/><Relationship Id="rId86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microsoft.com/office/2015/10/relationships/revisionInfo" Target="revisionInfo.xml"/><Relationship Id="rId61" Type="http://schemas.openxmlformats.org/officeDocument/2006/relationships/slide" Target="slides/slide60.xml"/><Relationship Id="rId8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eresa Binks" userId="a2738410-2879-48a2-8c35-a24676bdb606" providerId="ADAL" clId="{883A6623-E847-4FB7-AE3E-F38B3D87149F}"/>
    <pc:docChg chg="custSel addSld delSld modSld sldOrd">
      <pc:chgData name="Teresa Binks" userId="a2738410-2879-48a2-8c35-a24676bdb606" providerId="ADAL" clId="{883A6623-E847-4FB7-AE3E-F38B3D87149F}" dt="2019-05-01T12:50:22.623" v="500"/>
      <pc:docMkLst>
        <pc:docMk/>
      </pc:docMkLst>
      <pc:sldChg chg="modSp">
        <pc:chgData name="Teresa Binks" userId="a2738410-2879-48a2-8c35-a24676bdb606" providerId="ADAL" clId="{883A6623-E847-4FB7-AE3E-F38B3D87149F}" dt="2019-05-01T08:43:34.159" v="326" actId="20577"/>
        <pc:sldMkLst>
          <pc:docMk/>
          <pc:sldMk cId="187154225" sldId="256"/>
        </pc:sldMkLst>
        <pc:spChg chg="mod">
          <ac:chgData name="Teresa Binks" userId="a2738410-2879-48a2-8c35-a24676bdb606" providerId="ADAL" clId="{883A6623-E847-4FB7-AE3E-F38B3D87149F}" dt="2019-05-01T08:43:34.159" v="326" actId="20577"/>
          <ac:spMkLst>
            <pc:docMk/>
            <pc:sldMk cId="187154225" sldId="256"/>
            <ac:spMk id="3" creationId="{EA3B4018-948E-4ACA-A8CD-DD0996FD8165}"/>
          </ac:spMkLst>
        </pc:spChg>
      </pc:sldChg>
      <pc:sldChg chg="modSp">
        <pc:chgData name="Teresa Binks" userId="a2738410-2879-48a2-8c35-a24676bdb606" providerId="ADAL" clId="{883A6623-E847-4FB7-AE3E-F38B3D87149F}" dt="2019-05-01T08:45:58.948" v="335" actId="20577"/>
        <pc:sldMkLst>
          <pc:docMk/>
          <pc:sldMk cId="2978020626" sldId="277"/>
        </pc:sldMkLst>
        <pc:spChg chg="mod">
          <ac:chgData name="Teresa Binks" userId="a2738410-2879-48a2-8c35-a24676bdb606" providerId="ADAL" clId="{883A6623-E847-4FB7-AE3E-F38B3D87149F}" dt="2019-05-01T08:45:58.948" v="335" actId="20577"/>
          <ac:spMkLst>
            <pc:docMk/>
            <pc:sldMk cId="2978020626" sldId="277"/>
            <ac:spMk id="7" creationId="{1802CD57-6967-4389-8DE7-E090C6ECCA44}"/>
          </ac:spMkLst>
        </pc:spChg>
      </pc:sldChg>
      <pc:sldChg chg="addSp delSp modSp modAnim">
        <pc:chgData name="Teresa Binks" userId="a2738410-2879-48a2-8c35-a24676bdb606" providerId="ADAL" clId="{883A6623-E847-4FB7-AE3E-F38B3D87149F}" dt="2019-04-02T15:41:23.969" v="284" actId="20577"/>
        <pc:sldMkLst>
          <pc:docMk/>
          <pc:sldMk cId="3336280780" sldId="303"/>
        </pc:sldMkLst>
        <pc:spChg chg="add">
          <ac:chgData name="Teresa Binks" userId="a2738410-2879-48a2-8c35-a24676bdb606" providerId="ADAL" clId="{883A6623-E847-4FB7-AE3E-F38B3D87149F}" dt="2019-04-02T14:38:31.276" v="104"/>
          <ac:spMkLst>
            <pc:docMk/>
            <pc:sldMk cId="3336280780" sldId="303"/>
            <ac:spMk id="19" creationId="{E7D83920-915A-4F57-929C-8EA4BDDE19FE}"/>
          </ac:spMkLst>
        </pc:spChg>
        <pc:spChg chg="add">
          <ac:chgData name="Teresa Binks" userId="a2738410-2879-48a2-8c35-a24676bdb606" providerId="ADAL" clId="{883A6623-E847-4FB7-AE3E-F38B3D87149F}" dt="2019-04-02T14:38:31.276" v="104"/>
          <ac:spMkLst>
            <pc:docMk/>
            <pc:sldMk cId="3336280780" sldId="303"/>
            <ac:spMk id="20" creationId="{0CD38D71-C671-4899-8956-ED4A648F43E9}"/>
          </ac:spMkLst>
        </pc:spChg>
        <pc:spChg chg="add">
          <ac:chgData name="Teresa Binks" userId="a2738410-2879-48a2-8c35-a24676bdb606" providerId="ADAL" clId="{883A6623-E847-4FB7-AE3E-F38B3D87149F}" dt="2019-04-02T14:38:31.276" v="104"/>
          <ac:spMkLst>
            <pc:docMk/>
            <pc:sldMk cId="3336280780" sldId="303"/>
            <ac:spMk id="21" creationId="{C126956B-3FC2-4F65-B988-90D3B9D123A0}"/>
          </ac:spMkLst>
        </pc:spChg>
        <pc:spChg chg="add">
          <ac:chgData name="Teresa Binks" userId="a2738410-2879-48a2-8c35-a24676bdb606" providerId="ADAL" clId="{883A6623-E847-4FB7-AE3E-F38B3D87149F}" dt="2019-04-02T14:38:31.276" v="104"/>
          <ac:spMkLst>
            <pc:docMk/>
            <pc:sldMk cId="3336280780" sldId="303"/>
            <ac:spMk id="23" creationId="{C8FC53E5-B6C0-4874-BE9A-48ADAC6936EA}"/>
          </ac:spMkLst>
        </pc:spChg>
        <pc:spChg chg="add mod">
          <ac:chgData name="Teresa Binks" userId="a2738410-2879-48a2-8c35-a24676bdb606" providerId="ADAL" clId="{883A6623-E847-4FB7-AE3E-F38B3D87149F}" dt="2019-04-02T14:39:00.070" v="110" actId="1076"/>
          <ac:spMkLst>
            <pc:docMk/>
            <pc:sldMk cId="3336280780" sldId="303"/>
            <ac:spMk id="25" creationId="{99CBC4BB-3F6A-48BD-B3E7-4C4910C1FFA7}"/>
          </ac:spMkLst>
        </pc:spChg>
        <pc:spChg chg="add mod">
          <ac:chgData name="Teresa Binks" userId="a2738410-2879-48a2-8c35-a24676bdb606" providerId="ADAL" clId="{883A6623-E847-4FB7-AE3E-F38B3D87149F}" dt="2019-04-02T14:39:27.048" v="115" actId="20577"/>
          <ac:spMkLst>
            <pc:docMk/>
            <pc:sldMk cId="3336280780" sldId="303"/>
            <ac:spMk id="27" creationId="{EA0101B7-1C88-4D0F-A4F7-2E8F747CAB8B}"/>
          </ac:spMkLst>
        </pc:spChg>
        <pc:spChg chg="mod topLvl">
          <ac:chgData name="Teresa Binks" userId="a2738410-2879-48a2-8c35-a24676bdb606" providerId="ADAL" clId="{883A6623-E847-4FB7-AE3E-F38B3D87149F}" dt="2019-04-02T14:37:49.217" v="103" actId="165"/>
          <ac:spMkLst>
            <pc:docMk/>
            <pc:sldMk cId="3336280780" sldId="303"/>
            <ac:spMk id="57" creationId="{DD41E2C0-3256-4608-8B2D-085B3942CDC1}"/>
          </ac:spMkLst>
        </pc:spChg>
        <pc:spChg chg="mod topLvl">
          <ac:chgData name="Teresa Binks" userId="a2738410-2879-48a2-8c35-a24676bdb606" providerId="ADAL" clId="{883A6623-E847-4FB7-AE3E-F38B3D87149F}" dt="2019-04-02T14:37:49.217" v="103" actId="165"/>
          <ac:spMkLst>
            <pc:docMk/>
            <pc:sldMk cId="3336280780" sldId="303"/>
            <ac:spMk id="58" creationId="{AE3229E3-1051-4866-8431-BB8A008C1D77}"/>
          </ac:spMkLst>
        </pc:spChg>
        <pc:spChg chg="mod">
          <ac:chgData name="Teresa Binks" userId="a2738410-2879-48a2-8c35-a24676bdb606" providerId="ADAL" clId="{883A6623-E847-4FB7-AE3E-F38B3D87149F}" dt="2019-04-02T15:41:23.969" v="284" actId="20577"/>
          <ac:spMkLst>
            <pc:docMk/>
            <pc:sldMk cId="3336280780" sldId="303"/>
            <ac:spMk id="60" creationId="{91821B43-96B3-409A-98EC-4CD0C5059805}"/>
          </ac:spMkLst>
        </pc:spChg>
        <pc:grpChg chg="del">
          <ac:chgData name="Teresa Binks" userId="a2738410-2879-48a2-8c35-a24676bdb606" providerId="ADAL" clId="{883A6623-E847-4FB7-AE3E-F38B3D87149F}" dt="2019-04-02T14:37:49.217" v="103" actId="165"/>
          <ac:grpSpMkLst>
            <pc:docMk/>
            <pc:sldMk cId="3336280780" sldId="303"/>
            <ac:grpSpMk id="3" creationId="{A3D1BDC0-2FF9-4542-A121-67014863A4D8}"/>
          </ac:grpSpMkLst>
        </pc:grpChg>
        <pc:grpChg chg="mod topLvl">
          <ac:chgData name="Teresa Binks" userId="a2738410-2879-48a2-8c35-a24676bdb606" providerId="ADAL" clId="{883A6623-E847-4FB7-AE3E-F38B3D87149F}" dt="2019-04-02T14:37:49.217" v="103" actId="165"/>
          <ac:grpSpMkLst>
            <pc:docMk/>
            <pc:sldMk cId="3336280780" sldId="303"/>
            <ac:grpSpMk id="39" creationId="{B02F5970-703F-499B-917F-A51FEDE48CAE}"/>
          </ac:grpSpMkLst>
        </pc:grpChg>
        <pc:graphicFrameChg chg="add">
          <ac:chgData name="Teresa Binks" userId="a2738410-2879-48a2-8c35-a24676bdb606" providerId="ADAL" clId="{883A6623-E847-4FB7-AE3E-F38B3D87149F}" dt="2019-04-02T14:38:31.276" v="104"/>
          <ac:graphicFrameMkLst>
            <pc:docMk/>
            <pc:sldMk cId="3336280780" sldId="303"/>
            <ac:graphicFrameMk id="22" creationId="{01727803-C924-4B94-A227-91E9DF6771E3}"/>
          </ac:graphicFrameMkLst>
        </pc:graphicFrameChg>
        <pc:picChg chg="add del mod">
          <ac:chgData name="Teresa Binks" userId="a2738410-2879-48a2-8c35-a24676bdb606" providerId="ADAL" clId="{883A6623-E847-4FB7-AE3E-F38B3D87149F}" dt="2019-04-02T14:38:48.627" v="108"/>
          <ac:picMkLst>
            <pc:docMk/>
            <pc:sldMk cId="3336280780" sldId="303"/>
            <ac:picMk id="24" creationId="{C58531B8-7C5D-4EFD-A474-C5D353480BCB}"/>
          </ac:picMkLst>
        </pc:picChg>
        <pc:picChg chg="add mod">
          <ac:chgData name="Teresa Binks" userId="a2738410-2879-48a2-8c35-a24676bdb606" providerId="ADAL" clId="{883A6623-E847-4FB7-AE3E-F38B3D87149F}" dt="2019-04-02T14:39:00.070" v="110" actId="1076"/>
          <ac:picMkLst>
            <pc:docMk/>
            <pc:sldMk cId="3336280780" sldId="303"/>
            <ac:picMk id="26" creationId="{3D973E66-BEBC-4F67-96D5-6DF14E4E8628}"/>
          </ac:picMkLst>
        </pc:picChg>
      </pc:sldChg>
      <pc:sldChg chg="modSp">
        <pc:chgData name="Teresa Binks" userId="a2738410-2879-48a2-8c35-a24676bdb606" providerId="ADAL" clId="{883A6623-E847-4FB7-AE3E-F38B3D87149F}" dt="2019-04-02T13:54:27.541" v="10" actId="20577"/>
        <pc:sldMkLst>
          <pc:docMk/>
          <pc:sldMk cId="2392831118" sldId="324"/>
        </pc:sldMkLst>
        <pc:spChg chg="mod">
          <ac:chgData name="Teresa Binks" userId="a2738410-2879-48a2-8c35-a24676bdb606" providerId="ADAL" clId="{883A6623-E847-4FB7-AE3E-F38B3D87149F}" dt="2019-04-02T13:54:27.541" v="10" actId="20577"/>
          <ac:spMkLst>
            <pc:docMk/>
            <pc:sldMk cId="2392831118" sldId="324"/>
            <ac:spMk id="7" creationId="{11BF4FB5-9385-4AD4-888D-227FA5E87B14}"/>
          </ac:spMkLst>
        </pc:spChg>
      </pc:sldChg>
      <pc:sldChg chg="modSp">
        <pc:chgData name="Teresa Binks" userId="a2738410-2879-48a2-8c35-a24676bdb606" providerId="ADAL" clId="{883A6623-E847-4FB7-AE3E-F38B3D87149F}" dt="2019-04-02T13:56:32.673" v="27" actId="20577"/>
        <pc:sldMkLst>
          <pc:docMk/>
          <pc:sldMk cId="3488447614" sldId="326"/>
        </pc:sldMkLst>
        <pc:spChg chg="mod">
          <ac:chgData name="Teresa Binks" userId="a2738410-2879-48a2-8c35-a24676bdb606" providerId="ADAL" clId="{883A6623-E847-4FB7-AE3E-F38B3D87149F}" dt="2019-04-02T13:56:32.673" v="27" actId="20577"/>
          <ac:spMkLst>
            <pc:docMk/>
            <pc:sldMk cId="3488447614" sldId="326"/>
            <ac:spMk id="8" creationId="{8EFC880D-A15C-4592-8B34-9C0A4F513FB6}"/>
          </ac:spMkLst>
        </pc:spChg>
      </pc:sldChg>
      <pc:sldChg chg="addSp delSp modSp modAnim">
        <pc:chgData name="Teresa Binks" userId="a2738410-2879-48a2-8c35-a24676bdb606" providerId="ADAL" clId="{883A6623-E847-4FB7-AE3E-F38B3D87149F}" dt="2019-04-02T14:34:47.543" v="93"/>
        <pc:sldMkLst>
          <pc:docMk/>
          <pc:sldMk cId="335434595" sldId="327"/>
        </pc:sldMkLst>
        <pc:spChg chg="add mod">
          <ac:chgData name="Teresa Binks" userId="a2738410-2879-48a2-8c35-a24676bdb606" providerId="ADAL" clId="{883A6623-E847-4FB7-AE3E-F38B3D87149F}" dt="2019-04-02T14:11:13.969" v="69" actId="207"/>
          <ac:spMkLst>
            <pc:docMk/>
            <pc:sldMk cId="335434595" sldId="327"/>
            <ac:spMk id="2" creationId="{993D87F3-AAB0-45AC-A7B2-3D0D69EC7472}"/>
          </ac:spMkLst>
        </pc:spChg>
        <pc:spChg chg="mod">
          <ac:chgData name="Teresa Binks" userId="a2738410-2879-48a2-8c35-a24676bdb606" providerId="ADAL" clId="{883A6623-E847-4FB7-AE3E-F38B3D87149F}" dt="2019-04-02T13:59:31.924" v="66" actId="404"/>
          <ac:spMkLst>
            <pc:docMk/>
            <pc:sldMk cId="335434595" sldId="327"/>
            <ac:spMk id="7" creationId="{4EA2C8FC-14C8-4333-9577-90E9C935D01A}"/>
          </ac:spMkLst>
        </pc:spChg>
        <pc:picChg chg="add mod">
          <ac:chgData name="Teresa Binks" userId="a2738410-2879-48a2-8c35-a24676bdb606" providerId="ADAL" clId="{883A6623-E847-4FB7-AE3E-F38B3D87149F}" dt="2019-04-02T14:21:43.646" v="70" actId="931"/>
          <ac:picMkLst>
            <pc:docMk/>
            <pc:sldMk cId="335434595" sldId="327"/>
            <ac:picMk id="5" creationId="{BF35ABAC-69B3-4A9C-AF69-9A51B2234DD7}"/>
          </ac:picMkLst>
        </pc:picChg>
        <pc:picChg chg="del">
          <ac:chgData name="Teresa Binks" userId="a2738410-2879-48a2-8c35-a24676bdb606" providerId="ADAL" clId="{883A6623-E847-4FB7-AE3E-F38B3D87149F}" dt="2019-04-02T13:59:36.112" v="67" actId="478"/>
          <ac:picMkLst>
            <pc:docMk/>
            <pc:sldMk cId="335434595" sldId="327"/>
            <ac:picMk id="9" creationId="{5A0BEB82-4694-4473-936B-3F490E72EB93}"/>
          </ac:picMkLst>
        </pc:picChg>
      </pc:sldChg>
      <pc:sldChg chg="modTransition">
        <pc:chgData name="Teresa Binks" userId="a2738410-2879-48a2-8c35-a24676bdb606" providerId="ADAL" clId="{883A6623-E847-4FB7-AE3E-F38B3D87149F}" dt="2019-05-01T12:44:21.080" v="490"/>
        <pc:sldMkLst>
          <pc:docMk/>
          <pc:sldMk cId="2227784492" sldId="335"/>
        </pc:sldMkLst>
      </pc:sldChg>
      <pc:sldChg chg="modSp">
        <pc:chgData name="Teresa Binks" userId="a2738410-2879-48a2-8c35-a24676bdb606" providerId="ADAL" clId="{883A6623-E847-4FB7-AE3E-F38B3D87149F}" dt="2019-05-01T12:10:01.457" v="336" actId="20577"/>
        <pc:sldMkLst>
          <pc:docMk/>
          <pc:sldMk cId="3782258219" sldId="349"/>
        </pc:sldMkLst>
        <pc:spChg chg="mod">
          <ac:chgData name="Teresa Binks" userId="a2738410-2879-48a2-8c35-a24676bdb606" providerId="ADAL" clId="{883A6623-E847-4FB7-AE3E-F38B3D87149F}" dt="2019-05-01T12:10:01.457" v="336" actId="20577"/>
          <ac:spMkLst>
            <pc:docMk/>
            <pc:sldMk cId="3782258219" sldId="349"/>
            <ac:spMk id="4" creationId="{FB956ACF-4EEC-44AC-96AC-EFD4234915E4}"/>
          </ac:spMkLst>
        </pc:spChg>
      </pc:sldChg>
      <pc:sldChg chg="modTransition">
        <pc:chgData name="Teresa Binks" userId="a2738410-2879-48a2-8c35-a24676bdb606" providerId="ADAL" clId="{883A6623-E847-4FB7-AE3E-F38B3D87149F}" dt="2019-05-01T12:44:44.643" v="491"/>
        <pc:sldMkLst>
          <pc:docMk/>
          <pc:sldMk cId="2397208687" sldId="363"/>
        </pc:sldMkLst>
      </pc:sldChg>
      <pc:sldChg chg="addSp delSp modTransition">
        <pc:chgData name="Teresa Binks" userId="a2738410-2879-48a2-8c35-a24676bdb606" providerId="ADAL" clId="{883A6623-E847-4FB7-AE3E-F38B3D87149F}" dt="2019-05-01T12:44:50.867" v="492"/>
        <pc:sldMkLst>
          <pc:docMk/>
          <pc:sldMk cId="159156673" sldId="364"/>
        </pc:sldMkLst>
        <pc:grpChg chg="add del">
          <ac:chgData name="Teresa Binks" userId="a2738410-2879-48a2-8c35-a24676bdb606" providerId="ADAL" clId="{883A6623-E847-4FB7-AE3E-F38B3D87149F}" dt="2019-05-01T12:42:54.034" v="479"/>
          <ac:grpSpMkLst>
            <pc:docMk/>
            <pc:sldMk cId="159156673" sldId="364"/>
            <ac:grpSpMk id="58" creationId="{D0C9E494-F00C-4EA5-88F3-E14CF1552683}"/>
          </ac:grpSpMkLst>
        </pc:grpChg>
      </pc:sldChg>
      <pc:sldChg chg="addSp delSp modSp">
        <pc:chgData name="Teresa Binks" userId="a2738410-2879-48a2-8c35-a24676bdb606" providerId="ADAL" clId="{883A6623-E847-4FB7-AE3E-F38B3D87149F}" dt="2019-04-02T14:29:39.090" v="86" actId="572"/>
        <pc:sldMkLst>
          <pc:docMk/>
          <pc:sldMk cId="4225563899" sldId="389"/>
        </pc:sldMkLst>
        <pc:spChg chg="add mod">
          <ac:chgData name="Teresa Binks" userId="a2738410-2879-48a2-8c35-a24676bdb606" providerId="ADAL" clId="{883A6623-E847-4FB7-AE3E-F38B3D87149F}" dt="2019-04-02T14:28:27.881" v="81" actId="571"/>
          <ac:spMkLst>
            <pc:docMk/>
            <pc:sldMk cId="4225563899" sldId="389"/>
            <ac:spMk id="60" creationId="{77B0D563-1EBE-4C0F-9B75-A0F258621F7B}"/>
          </ac:spMkLst>
        </pc:spChg>
        <pc:grpChg chg="del">
          <ac:chgData name="Teresa Binks" userId="a2738410-2879-48a2-8c35-a24676bdb606" providerId="ADAL" clId="{883A6623-E847-4FB7-AE3E-F38B3D87149F}" dt="2019-04-02T14:25:16.197" v="73"/>
          <ac:grpSpMkLst>
            <pc:docMk/>
            <pc:sldMk cId="4225563899" sldId="389"/>
            <ac:grpSpMk id="39" creationId="{B02F5970-703F-499B-917F-A51FEDE48CAE}"/>
          </ac:grpSpMkLst>
        </pc:grpChg>
        <pc:graphicFrameChg chg="add mod">
          <ac:chgData name="Teresa Binks" userId="a2738410-2879-48a2-8c35-a24676bdb606" providerId="ADAL" clId="{883A6623-E847-4FB7-AE3E-F38B3D87149F}" dt="2019-04-02T14:29:39.090" v="86" actId="572"/>
          <ac:graphicFrameMkLst>
            <pc:docMk/>
            <pc:sldMk cId="4225563899" sldId="389"/>
            <ac:graphicFrameMk id="2" creationId="{FFA0E500-FF68-4B4F-A1A8-CC82C8013613}"/>
          </ac:graphicFrameMkLst>
        </pc:graphicFrameChg>
      </pc:sldChg>
      <pc:sldChg chg="addSp modSp add">
        <pc:chgData name="Teresa Binks" userId="a2738410-2879-48a2-8c35-a24676bdb606" providerId="ADAL" clId="{883A6623-E847-4FB7-AE3E-F38B3D87149F}" dt="2019-04-02T14:40:12.655" v="130" actId="20577"/>
        <pc:sldMkLst>
          <pc:docMk/>
          <pc:sldMk cId="1573838724" sldId="393"/>
        </pc:sldMkLst>
        <pc:spChg chg="mod">
          <ac:chgData name="Teresa Binks" userId="a2738410-2879-48a2-8c35-a24676bdb606" providerId="ADAL" clId="{883A6623-E847-4FB7-AE3E-F38B3D87149F}" dt="2019-04-02T14:40:12.655" v="130" actId="20577"/>
          <ac:spMkLst>
            <pc:docMk/>
            <pc:sldMk cId="1573838724" sldId="393"/>
            <ac:spMk id="3" creationId="{25AFD0B0-0F1E-4A05-B1AA-E6B7642312C5}"/>
          </ac:spMkLst>
        </pc:spChg>
        <pc:spChg chg="add mod">
          <ac:chgData name="Teresa Binks" userId="a2738410-2879-48a2-8c35-a24676bdb606" providerId="ADAL" clId="{883A6623-E847-4FB7-AE3E-F38B3D87149F}" dt="2019-04-02T14:36:46.822" v="98" actId="571"/>
          <ac:spMkLst>
            <pc:docMk/>
            <pc:sldMk cId="1573838724" sldId="393"/>
            <ac:spMk id="8" creationId="{61FC57E8-5ABE-4923-9F3A-2CB2BD083843}"/>
          </ac:spMkLst>
        </pc:spChg>
      </pc:sldChg>
      <pc:sldChg chg="addSp delSp modSp add modAnim">
        <pc:chgData name="Teresa Binks" userId="a2738410-2879-48a2-8c35-a24676bdb606" providerId="ADAL" clId="{883A6623-E847-4FB7-AE3E-F38B3D87149F}" dt="2019-04-03T10:31:57.100" v="317" actId="12788"/>
        <pc:sldMkLst>
          <pc:docMk/>
          <pc:sldMk cId="1827148164" sldId="394"/>
        </pc:sldMkLst>
        <pc:spChg chg="add mod">
          <ac:chgData name="Teresa Binks" userId="a2738410-2879-48a2-8c35-a24676bdb606" providerId="ADAL" clId="{883A6623-E847-4FB7-AE3E-F38B3D87149F}" dt="2019-04-02T14:25:49.985" v="75" actId="207"/>
          <ac:spMkLst>
            <pc:docMk/>
            <pc:sldMk cId="1827148164" sldId="394"/>
            <ac:spMk id="4" creationId="{83009C67-790D-413E-88B4-27C3E4108341}"/>
          </ac:spMkLst>
        </pc:spChg>
        <pc:spChg chg="mod topLvl">
          <ac:chgData name="Teresa Binks" userId="a2738410-2879-48a2-8c35-a24676bdb606" providerId="ADAL" clId="{883A6623-E847-4FB7-AE3E-F38B3D87149F}" dt="2019-04-03T10:31:29.106" v="313" actId="164"/>
          <ac:spMkLst>
            <pc:docMk/>
            <pc:sldMk cId="1827148164" sldId="394"/>
            <ac:spMk id="7" creationId="{5D5ACD0E-CE35-48B5-A398-E8156EAFB674}"/>
          </ac:spMkLst>
        </pc:spChg>
        <pc:spChg chg="mod topLvl">
          <ac:chgData name="Teresa Binks" userId="a2738410-2879-48a2-8c35-a24676bdb606" providerId="ADAL" clId="{883A6623-E847-4FB7-AE3E-F38B3D87149F}" dt="2019-04-03T10:31:29.106" v="313" actId="164"/>
          <ac:spMkLst>
            <pc:docMk/>
            <pc:sldMk cId="1827148164" sldId="394"/>
            <ac:spMk id="8" creationId="{9AD5D4DA-07EE-4194-81AC-8B42E6B833C0}"/>
          </ac:spMkLst>
        </pc:spChg>
        <pc:spChg chg="mod topLvl">
          <ac:chgData name="Teresa Binks" userId="a2738410-2879-48a2-8c35-a24676bdb606" providerId="ADAL" clId="{883A6623-E847-4FB7-AE3E-F38B3D87149F}" dt="2019-04-03T10:31:29.106" v="313" actId="164"/>
          <ac:spMkLst>
            <pc:docMk/>
            <pc:sldMk cId="1827148164" sldId="394"/>
            <ac:spMk id="9" creationId="{022DCB65-8A23-4205-8BCE-82958736DA6A}"/>
          </ac:spMkLst>
        </pc:spChg>
        <pc:spChg chg="mod topLvl">
          <ac:chgData name="Teresa Binks" userId="a2738410-2879-48a2-8c35-a24676bdb606" providerId="ADAL" clId="{883A6623-E847-4FB7-AE3E-F38B3D87149F}" dt="2019-04-03T10:31:29.106" v="313" actId="164"/>
          <ac:spMkLst>
            <pc:docMk/>
            <pc:sldMk cId="1827148164" sldId="394"/>
            <ac:spMk id="10" creationId="{E501E265-3119-4BA1-8553-E9D28A87A930}"/>
          </ac:spMkLst>
        </pc:spChg>
        <pc:spChg chg="mod topLvl">
          <ac:chgData name="Teresa Binks" userId="a2738410-2879-48a2-8c35-a24676bdb606" providerId="ADAL" clId="{883A6623-E847-4FB7-AE3E-F38B3D87149F}" dt="2019-04-03T10:31:29.106" v="313" actId="164"/>
          <ac:spMkLst>
            <pc:docMk/>
            <pc:sldMk cId="1827148164" sldId="394"/>
            <ac:spMk id="11" creationId="{F2F75D85-772F-4FE5-B67E-666B5D639D88}"/>
          </ac:spMkLst>
        </pc:spChg>
        <pc:spChg chg="add mod">
          <ac:chgData name="Teresa Binks" userId="a2738410-2879-48a2-8c35-a24676bdb606" providerId="ADAL" clId="{883A6623-E847-4FB7-AE3E-F38B3D87149F}" dt="2019-04-02T14:31:56.169" v="90" actId="164"/>
          <ac:spMkLst>
            <pc:docMk/>
            <pc:sldMk cId="1827148164" sldId="394"/>
            <ac:spMk id="54" creationId="{28670672-EAAF-4C6C-BC43-5946FBF1DD69}"/>
          </ac:spMkLst>
        </pc:spChg>
        <pc:spChg chg="add mod">
          <ac:chgData name="Teresa Binks" userId="a2738410-2879-48a2-8c35-a24676bdb606" providerId="ADAL" clId="{883A6623-E847-4FB7-AE3E-F38B3D87149F}" dt="2019-04-02T14:31:56.169" v="90" actId="164"/>
          <ac:spMkLst>
            <pc:docMk/>
            <pc:sldMk cId="1827148164" sldId="394"/>
            <ac:spMk id="55" creationId="{57813EE1-0776-43CB-9EF1-782A0C623F9B}"/>
          </ac:spMkLst>
        </pc:spChg>
        <pc:spChg chg="add mod">
          <ac:chgData name="Teresa Binks" userId="a2738410-2879-48a2-8c35-a24676bdb606" providerId="ADAL" clId="{883A6623-E847-4FB7-AE3E-F38B3D87149F}" dt="2019-04-02T14:31:56.169" v="90" actId="164"/>
          <ac:spMkLst>
            <pc:docMk/>
            <pc:sldMk cId="1827148164" sldId="394"/>
            <ac:spMk id="56" creationId="{2DA885E4-02A4-428B-B900-2AED01D8727F}"/>
          </ac:spMkLst>
        </pc:spChg>
        <pc:spChg chg="add mod">
          <ac:chgData name="Teresa Binks" userId="a2738410-2879-48a2-8c35-a24676bdb606" providerId="ADAL" clId="{883A6623-E847-4FB7-AE3E-F38B3D87149F}" dt="2019-04-02T14:31:56.169" v="90" actId="164"/>
          <ac:spMkLst>
            <pc:docMk/>
            <pc:sldMk cId="1827148164" sldId="394"/>
            <ac:spMk id="59" creationId="{EA7C33F8-5530-4F03-9E8C-D3A88A477F60}"/>
          </ac:spMkLst>
        </pc:spChg>
        <pc:spChg chg="add mod">
          <ac:chgData name="Teresa Binks" userId="a2738410-2879-48a2-8c35-a24676bdb606" providerId="ADAL" clId="{883A6623-E847-4FB7-AE3E-F38B3D87149F}" dt="2019-04-02T14:31:56.169" v="90" actId="164"/>
          <ac:spMkLst>
            <pc:docMk/>
            <pc:sldMk cId="1827148164" sldId="394"/>
            <ac:spMk id="60" creationId="{445447DE-0432-4E89-A45F-5135D1EDF0C5}"/>
          </ac:spMkLst>
        </pc:spChg>
        <pc:spChg chg="add mod">
          <ac:chgData name="Teresa Binks" userId="a2738410-2879-48a2-8c35-a24676bdb606" providerId="ADAL" clId="{883A6623-E847-4FB7-AE3E-F38B3D87149F}" dt="2019-04-02T15:57:33.924" v="294" actId="404"/>
          <ac:spMkLst>
            <pc:docMk/>
            <pc:sldMk cId="1827148164" sldId="394"/>
            <ac:spMk id="70" creationId="{65403127-A9FE-4186-A3B0-73F7B43385B9}"/>
          </ac:spMkLst>
        </pc:spChg>
        <pc:grpChg chg="add del mod">
          <ac:chgData name="Teresa Binks" userId="a2738410-2879-48a2-8c35-a24676bdb606" providerId="ADAL" clId="{883A6623-E847-4FB7-AE3E-F38B3D87149F}" dt="2019-04-02T14:30:08.652" v="87" actId="165"/>
          <ac:grpSpMkLst>
            <pc:docMk/>
            <pc:sldMk cId="1827148164" sldId="394"/>
            <ac:grpSpMk id="5" creationId="{E8558539-ACF7-45F6-A343-30090A41BD0A}"/>
          </ac:grpSpMkLst>
        </pc:grpChg>
        <pc:grpChg chg="del mod topLvl">
          <ac:chgData name="Teresa Binks" userId="a2738410-2879-48a2-8c35-a24676bdb606" providerId="ADAL" clId="{883A6623-E847-4FB7-AE3E-F38B3D87149F}" dt="2019-04-02T14:30:22.557" v="88" actId="165"/>
          <ac:grpSpMkLst>
            <pc:docMk/>
            <pc:sldMk cId="1827148164" sldId="394"/>
            <ac:grpSpMk id="6" creationId="{61C458CB-53D7-4186-8293-56C1D8FD1F1C}"/>
          </ac:grpSpMkLst>
        </pc:grpChg>
        <pc:grpChg chg="add mod">
          <ac:chgData name="Teresa Binks" userId="a2738410-2879-48a2-8c35-a24676bdb606" providerId="ADAL" clId="{883A6623-E847-4FB7-AE3E-F38B3D87149F}" dt="2019-04-02T14:26:34.049" v="79" actId="12788"/>
          <ac:grpSpMkLst>
            <pc:docMk/>
            <pc:sldMk cId="1827148164" sldId="394"/>
            <ac:grpSpMk id="14" creationId="{959AD456-24D4-4769-A603-3B9D4628F692}"/>
          </ac:grpSpMkLst>
        </pc:grpChg>
        <pc:grpChg chg="mod">
          <ac:chgData name="Teresa Binks" userId="a2738410-2879-48a2-8c35-a24676bdb606" providerId="ADAL" clId="{883A6623-E847-4FB7-AE3E-F38B3D87149F}" dt="2019-04-02T14:26:34.049" v="79" actId="12788"/>
          <ac:grpSpMkLst>
            <pc:docMk/>
            <pc:sldMk cId="1827148164" sldId="394"/>
            <ac:grpSpMk id="15" creationId="{B1424643-E461-4D40-8BBA-EED7458B7C2B}"/>
          </ac:grpSpMkLst>
        </pc:grpChg>
        <pc:grpChg chg="add mod">
          <ac:chgData name="Teresa Binks" userId="a2738410-2879-48a2-8c35-a24676bdb606" providerId="ADAL" clId="{883A6623-E847-4FB7-AE3E-F38B3D87149F}" dt="2019-04-02T14:26:34.049" v="79" actId="12788"/>
          <ac:grpSpMkLst>
            <pc:docMk/>
            <pc:sldMk cId="1827148164" sldId="394"/>
            <ac:grpSpMk id="23" creationId="{261DA250-4DB3-443F-A0D1-5D4D6A14C28E}"/>
          </ac:grpSpMkLst>
        </pc:grpChg>
        <pc:grpChg chg="mod">
          <ac:chgData name="Teresa Binks" userId="a2738410-2879-48a2-8c35-a24676bdb606" providerId="ADAL" clId="{883A6623-E847-4FB7-AE3E-F38B3D87149F}" dt="2019-04-02T14:26:34.049" v="79" actId="12788"/>
          <ac:grpSpMkLst>
            <pc:docMk/>
            <pc:sldMk cId="1827148164" sldId="394"/>
            <ac:grpSpMk id="24" creationId="{1A2924D8-E057-4F4A-A5DE-C0B0359FE60E}"/>
          </ac:grpSpMkLst>
        </pc:grpChg>
        <pc:grpChg chg="add mod">
          <ac:chgData name="Teresa Binks" userId="a2738410-2879-48a2-8c35-a24676bdb606" providerId="ADAL" clId="{883A6623-E847-4FB7-AE3E-F38B3D87149F}" dt="2019-04-02T14:31:56.169" v="90" actId="164"/>
          <ac:grpSpMkLst>
            <pc:docMk/>
            <pc:sldMk cId="1827148164" sldId="394"/>
            <ac:grpSpMk id="61" creationId="{F102B559-44EC-480C-A9FA-523502DFC7E5}"/>
          </ac:grpSpMkLst>
        </pc:grpChg>
        <pc:grpChg chg="add mod">
          <ac:chgData name="Teresa Binks" userId="a2738410-2879-48a2-8c35-a24676bdb606" providerId="ADAL" clId="{883A6623-E847-4FB7-AE3E-F38B3D87149F}" dt="2019-04-02T14:31:59.116" v="91" actId="571"/>
          <ac:grpSpMkLst>
            <pc:docMk/>
            <pc:sldMk cId="1827148164" sldId="394"/>
            <ac:grpSpMk id="62" creationId="{38CF42BC-9620-4D2B-9111-D7EAC5B8A170}"/>
          </ac:grpSpMkLst>
        </pc:grpChg>
        <pc:grpChg chg="add mod">
          <ac:chgData name="Teresa Binks" userId="a2738410-2879-48a2-8c35-a24676bdb606" providerId="ADAL" clId="{883A6623-E847-4FB7-AE3E-F38B3D87149F}" dt="2019-04-03T10:31:57.100" v="317" actId="12788"/>
          <ac:grpSpMkLst>
            <pc:docMk/>
            <pc:sldMk cId="1827148164" sldId="394"/>
            <ac:grpSpMk id="71" creationId="{0C13AF65-0115-4992-82A1-22380C4E85B2}"/>
          </ac:grpSpMkLst>
        </pc:grpChg>
        <pc:grpChg chg="add mod">
          <ac:chgData name="Teresa Binks" userId="a2738410-2879-48a2-8c35-a24676bdb606" providerId="ADAL" clId="{883A6623-E847-4FB7-AE3E-F38B3D87149F}" dt="2019-04-03T10:31:57.100" v="317" actId="12788"/>
          <ac:grpSpMkLst>
            <pc:docMk/>
            <pc:sldMk cId="1827148164" sldId="394"/>
            <ac:grpSpMk id="72" creationId="{FA49FFA7-B9E5-4055-B559-96787C70649D}"/>
          </ac:grpSpMkLst>
        </pc:grpChg>
        <pc:grpChg chg="add mod">
          <ac:chgData name="Teresa Binks" userId="a2738410-2879-48a2-8c35-a24676bdb606" providerId="ADAL" clId="{883A6623-E847-4FB7-AE3E-F38B3D87149F}" dt="2019-04-03T10:31:57.100" v="317" actId="12788"/>
          <ac:grpSpMkLst>
            <pc:docMk/>
            <pc:sldMk cId="1827148164" sldId="394"/>
            <ac:grpSpMk id="80" creationId="{B1DDCD64-528C-4A8E-A360-983F5F2CE320}"/>
          </ac:grpSpMkLst>
        </pc:grpChg>
        <pc:picChg chg="add">
          <ac:chgData name="Teresa Binks" userId="a2738410-2879-48a2-8c35-a24676bdb606" providerId="ADAL" clId="{883A6623-E847-4FB7-AE3E-F38B3D87149F}" dt="2019-04-02T14:24:19.666" v="72"/>
          <ac:picMkLst>
            <pc:docMk/>
            <pc:sldMk cId="1827148164" sldId="394"/>
            <ac:picMk id="3" creationId="{EB353907-1368-4709-B21E-E078F472D575}"/>
          </ac:picMkLst>
        </pc:picChg>
        <pc:cxnChg chg="mod topLvl">
          <ac:chgData name="Teresa Binks" userId="a2738410-2879-48a2-8c35-a24676bdb606" providerId="ADAL" clId="{883A6623-E847-4FB7-AE3E-F38B3D87149F}" dt="2019-04-03T10:31:29.106" v="313" actId="164"/>
          <ac:cxnSpMkLst>
            <pc:docMk/>
            <pc:sldMk cId="1827148164" sldId="394"/>
            <ac:cxnSpMk id="12" creationId="{2A2546E9-2A5A-491D-874C-6EA848F7CC59}"/>
          </ac:cxnSpMkLst>
        </pc:cxnChg>
        <pc:cxnChg chg="mod topLvl">
          <ac:chgData name="Teresa Binks" userId="a2738410-2879-48a2-8c35-a24676bdb606" providerId="ADAL" clId="{883A6623-E847-4FB7-AE3E-F38B3D87149F}" dt="2019-04-03T10:31:29.106" v="313" actId="164"/>
          <ac:cxnSpMkLst>
            <pc:docMk/>
            <pc:sldMk cId="1827148164" sldId="394"/>
            <ac:cxnSpMk id="13" creationId="{F2E6BE91-7BA6-40E0-9763-4779E79379D9}"/>
          </ac:cxnSpMkLst>
        </pc:cxnChg>
        <pc:cxnChg chg="add mod">
          <ac:chgData name="Teresa Binks" userId="a2738410-2879-48a2-8c35-a24676bdb606" providerId="ADAL" clId="{883A6623-E847-4FB7-AE3E-F38B3D87149F}" dt="2019-04-02T14:31:56.169" v="90" actId="164"/>
          <ac:cxnSpMkLst>
            <pc:docMk/>
            <pc:sldMk cId="1827148164" sldId="394"/>
            <ac:cxnSpMk id="57" creationId="{FEC71210-F6DB-44A7-A121-FE8B0E21E6A6}"/>
          </ac:cxnSpMkLst>
        </pc:cxnChg>
        <pc:cxnChg chg="add mod">
          <ac:chgData name="Teresa Binks" userId="a2738410-2879-48a2-8c35-a24676bdb606" providerId="ADAL" clId="{883A6623-E847-4FB7-AE3E-F38B3D87149F}" dt="2019-04-02T14:31:56.169" v="90" actId="164"/>
          <ac:cxnSpMkLst>
            <pc:docMk/>
            <pc:sldMk cId="1827148164" sldId="394"/>
            <ac:cxnSpMk id="58" creationId="{FACB7876-59E4-425F-871B-78BC6954EB0A}"/>
          </ac:cxnSpMkLst>
        </pc:cxnChg>
      </pc:sldChg>
      <pc:sldChg chg="addSp delSp modSp add modAnim">
        <pc:chgData name="Teresa Binks" userId="a2738410-2879-48a2-8c35-a24676bdb606" providerId="ADAL" clId="{883A6623-E847-4FB7-AE3E-F38B3D87149F}" dt="2019-04-02T15:35:10" v="234"/>
        <pc:sldMkLst>
          <pc:docMk/>
          <pc:sldMk cId="3805713304" sldId="395"/>
        </pc:sldMkLst>
        <pc:spChg chg="mod">
          <ac:chgData name="Teresa Binks" userId="a2738410-2879-48a2-8c35-a24676bdb606" providerId="ADAL" clId="{883A6623-E847-4FB7-AE3E-F38B3D87149F}" dt="2019-04-02T15:30:20.482" v="219" actId="404"/>
          <ac:spMkLst>
            <pc:docMk/>
            <pc:sldMk cId="3805713304" sldId="395"/>
            <ac:spMk id="7" creationId="{4EA2C8FC-14C8-4333-9577-90E9C935D01A}"/>
          </ac:spMkLst>
        </pc:spChg>
        <pc:spChg chg="mod topLvl">
          <ac:chgData name="Teresa Binks" userId="a2738410-2879-48a2-8c35-a24676bdb606" providerId="ADAL" clId="{883A6623-E847-4FB7-AE3E-F38B3D87149F}" dt="2019-04-02T15:30:41.506" v="220" actId="164"/>
          <ac:spMkLst>
            <pc:docMk/>
            <pc:sldMk cId="3805713304" sldId="395"/>
            <ac:spMk id="9" creationId="{A1E59D64-9E16-4B79-A09A-B76B3FDD1E91}"/>
          </ac:spMkLst>
        </pc:spChg>
        <pc:spChg chg="mod topLvl">
          <ac:chgData name="Teresa Binks" userId="a2738410-2879-48a2-8c35-a24676bdb606" providerId="ADAL" clId="{883A6623-E847-4FB7-AE3E-F38B3D87149F}" dt="2019-04-02T15:30:41.506" v="220" actId="164"/>
          <ac:spMkLst>
            <pc:docMk/>
            <pc:sldMk cId="3805713304" sldId="395"/>
            <ac:spMk id="10" creationId="{B7AEA158-26FB-42AC-8CF9-A8B84599706C}"/>
          </ac:spMkLst>
        </pc:spChg>
        <pc:spChg chg="mod topLvl">
          <ac:chgData name="Teresa Binks" userId="a2738410-2879-48a2-8c35-a24676bdb606" providerId="ADAL" clId="{883A6623-E847-4FB7-AE3E-F38B3D87149F}" dt="2019-04-02T15:30:41.506" v="220" actId="164"/>
          <ac:spMkLst>
            <pc:docMk/>
            <pc:sldMk cId="3805713304" sldId="395"/>
            <ac:spMk id="11" creationId="{0B5500EC-D9A0-493C-A3C4-82E71927EBC5}"/>
          </ac:spMkLst>
        </pc:spChg>
        <pc:spChg chg="mod topLvl">
          <ac:chgData name="Teresa Binks" userId="a2738410-2879-48a2-8c35-a24676bdb606" providerId="ADAL" clId="{883A6623-E847-4FB7-AE3E-F38B3D87149F}" dt="2019-04-02T15:30:41.506" v="220" actId="164"/>
          <ac:spMkLst>
            <pc:docMk/>
            <pc:sldMk cId="3805713304" sldId="395"/>
            <ac:spMk id="14" creationId="{94716141-DA97-4458-82EB-6BAE13751721}"/>
          </ac:spMkLst>
        </pc:spChg>
        <pc:spChg chg="mod topLvl">
          <ac:chgData name="Teresa Binks" userId="a2738410-2879-48a2-8c35-a24676bdb606" providerId="ADAL" clId="{883A6623-E847-4FB7-AE3E-F38B3D87149F}" dt="2019-04-02T15:30:41.506" v="220" actId="164"/>
          <ac:spMkLst>
            <pc:docMk/>
            <pc:sldMk cId="3805713304" sldId="395"/>
            <ac:spMk id="15" creationId="{A8D4B9FF-3C6A-4428-BD5B-3757C1420E65}"/>
          </ac:spMkLst>
        </pc:spChg>
        <pc:spChg chg="add">
          <ac:chgData name="Teresa Binks" userId="a2738410-2879-48a2-8c35-a24676bdb606" providerId="ADAL" clId="{883A6623-E847-4FB7-AE3E-F38B3D87149F}" dt="2019-04-02T14:37:07.979" v="99"/>
          <ac:spMkLst>
            <pc:docMk/>
            <pc:sldMk cId="3805713304" sldId="395"/>
            <ac:spMk id="16" creationId="{2F4C0D79-F30F-4D89-99E1-8EA06327A947}"/>
          </ac:spMkLst>
        </pc:spChg>
        <pc:spChg chg="add mod">
          <ac:chgData name="Teresa Binks" userId="a2738410-2879-48a2-8c35-a24676bdb606" providerId="ADAL" clId="{883A6623-E847-4FB7-AE3E-F38B3D87149F}" dt="2019-04-02T14:56:36.076" v="141" actId="20577"/>
          <ac:spMkLst>
            <pc:docMk/>
            <pc:sldMk cId="3805713304" sldId="395"/>
            <ac:spMk id="17" creationId="{78955D84-ACB1-41EF-87EC-DEF1A366801A}"/>
          </ac:spMkLst>
        </pc:spChg>
        <pc:spChg chg="add mod">
          <ac:chgData name="Teresa Binks" userId="a2738410-2879-48a2-8c35-a24676bdb606" providerId="ADAL" clId="{883A6623-E847-4FB7-AE3E-F38B3D87149F}" dt="2019-04-02T14:57:40.889" v="146" actId="20577"/>
          <ac:spMkLst>
            <pc:docMk/>
            <pc:sldMk cId="3805713304" sldId="395"/>
            <ac:spMk id="18" creationId="{DB1CA781-2541-4E42-9965-8452ED79D16C}"/>
          </ac:spMkLst>
        </pc:spChg>
        <pc:spChg chg="add mod">
          <ac:chgData name="Teresa Binks" userId="a2738410-2879-48a2-8c35-a24676bdb606" providerId="ADAL" clId="{883A6623-E847-4FB7-AE3E-F38B3D87149F}" dt="2019-04-02T15:00:57.302" v="153" actId="164"/>
          <ac:spMkLst>
            <pc:docMk/>
            <pc:sldMk cId="3805713304" sldId="395"/>
            <ac:spMk id="26" creationId="{714F1C2F-C06D-4A42-A1AB-5FABCE2FEFD4}"/>
          </ac:spMkLst>
        </pc:spChg>
        <pc:spChg chg="add mod">
          <ac:chgData name="Teresa Binks" userId="a2738410-2879-48a2-8c35-a24676bdb606" providerId="ADAL" clId="{883A6623-E847-4FB7-AE3E-F38B3D87149F}" dt="2019-04-02T15:00:57.302" v="153" actId="164"/>
          <ac:spMkLst>
            <pc:docMk/>
            <pc:sldMk cId="3805713304" sldId="395"/>
            <ac:spMk id="27" creationId="{05008998-077B-4BDE-8EF9-4C9FD55C3F38}"/>
          </ac:spMkLst>
        </pc:spChg>
        <pc:spChg chg="add mod">
          <ac:chgData name="Teresa Binks" userId="a2738410-2879-48a2-8c35-a24676bdb606" providerId="ADAL" clId="{883A6623-E847-4FB7-AE3E-F38B3D87149F}" dt="2019-04-02T15:30:11.896" v="210" actId="20577"/>
          <ac:spMkLst>
            <pc:docMk/>
            <pc:sldMk cId="3805713304" sldId="395"/>
            <ac:spMk id="29" creationId="{40156CEA-8219-4D60-BBBE-AA18AEEC60F0}"/>
          </ac:spMkLst>
        </pc:spChg>
        <pc:grpChg chg="add del">
          <ac:chgData name="Teresa Binks" userId="a2738410-2879-48a2-8c35-a24676bdb606" providerId="ADAL" clId="{883A6623-E847-4FB7-AE3E-F38B3D87149F}" dt="2019-04-02T14:56:42.261" v="142" actId="165"/>
          <ac:grpSpMkLst>
            <pc:docMk/>
            <pc:sldMk cId="3805713304" sldId="395"/>
            <ac:grpSpMk id="8" creationId="{94856B12-8FF1-4AD9-AAEE-4D076A0DF507}"/>
          </ac:grpSpMkLst>
        </pc:grpChg>
        <pc:grpChg chg="add mod">
          <ac:chgData name="Teresa Binks" userId="a2738410-2879-48a2-8c35-a24676bdb606" providerId="ADAL" clId="{883A6623-E847-4FB7-AE3E-F38B3D87149F}" dt="2019-04-02T15:00:57.302" v="153" actId="164"/>
          <ac:grpSpMkLst>
            <pc:docMk/>
            <pc:sldMk cId="3805713304" sldId="395"/>
            <ac:grpSpMk id="28" creationId="{695749CC-FE36-4EB5-86D7-628B587C8EA1}"/>
          </ac:grpSpMkLst>
        </pc:grpChg>
        <pc:grpChg chg="add mod">
          <ac:chgData name="Teresa Binks" userId="a2738410-2879-48a2-8c35-a24676bdb606" providerId="ADAL" clId="{883A6623-E847-4FB7-AE3E-F38B3D87149F}" dt="2019-04-02T15:30:41.506" v="220" actId="164"/>
          <ac:grpSpMkLst>
            <pc:docMk/>
            <pc:sldMk cId="3805713304" sldId="395"/>
            <ac:grpSpMk id="30" creationId="{48BB72C7-F988-4FF6-AAE2-92B98469D290}"/>
          </ac:grpSpMkLst>
        </pc:grpChg>
        <pc:picChg chg="add">
          <ac:chgData name="Teresa Binks" userId="a2738410-2879-48a2-8c35-a24676bdb606" providerId="ADAL" clId="{883A6623-E847-4FB7-AE3E-F38B3D87149F}" dt="2019-04-02T14:58:05.045" v="147"/>
          <ac:picMkLst>
            <pc:docMk/>
            <pc:sldMk cId="3805713304" sldId="395"/>
            <ac:picMk id="20" creationId="{76BC7494-B2D7-4BD5-93FD-D935CA86A4D8}"/>
          </ac:picMkLst>
        </pc:picChg>
        <pc:picChg chg="add mod">
          <ac:chgData name="Teresa Binks" userId="a2738410-2879-48a2-8c35-a24676bdb606" providerId="ADAL" clId="{883A6623-E847-4FB7-AE3E-F38B3D87149F}" dt="2019-04-02T15:00:57.302" v="153" actId="164"/>
          <ac:picMkLst>
            <pc:docMk/>
            <pc:sldMk cId="3805713304" sldId="395"/>
            <ac:picMk id="21" creationId="{87B88102-60D3-4153-940C-67D14FC42783}"/>
          </ac:picMkLst>
        </pc:picChg>
        <pc:cxnChg chg="mod topLvl">
          <ac:chgData name="Teresa Binks" userId="a2738410-2879-48a2-8c35-a24676bdb606" providerId="ADAL" clId="{883A6623-E847-4FB7-AE3E-F38B3D87149F}" dt="2019-04-02T15:30:41.506" v="220" actId="164"/>
          <ac:cxnSpMkLst>
            <pc:docMk/>
            <pc:sldMk cId="3805713304" sldId="395"/>
            <ac:cxnSpMk id="12" creationId="{86CA45B3-7911-4761-A611-FB98CFC5B9F7}"/>
          </ac:cxnSpMkLst>
        </pc:cxnChg>
        <pc:cxnChg chg="mod topLvl">
          <ac:chgData name="Teresa Binks" userId="a2738410-2879-48a2-8c35-a24676bdb606" providerId="ADAL" clId="{883A6623-E847-4FB7-AE3E-F38B3D87149F}" dt="2019-04-02T15:30:41.506" v="220" actId="164"/>
          <ac:cxnSpMkLst>
            <pc:docMk/>
            <pc:sldMk cId="3805713304" sldId="395"/>
            <ac:cxnSpMk id="13" creationId="{4A40FB5A-FF26-4F92-9DEE-2F772DCCDAC5}"/>
          </ac:cxnSpMkLst>
        </pc:cxnChg>
        <pc:cxnChg chg="add mod">
          <ac:chgData name="Teresa Binks" userId="a2738410-2879-48a2-8c35-a24676bdb606" providerId="ADAL" clId="{883A6623-E847-4FB7-AE3E-F38B3D87149F}" dt="2019-04-02T14:58:54.153" v="149" actId="11529"/>
          <ac:cxnSpMkLst>
            <pc:docMk/>
            <pc:sldMk cId="3805713304" sldId="395"/>
            <ac:cxnSpMk id="23" creationId="{46D6E72D-3196-49AE-A1B8-AA659A1A42A1}"/>
          </ac:cxnSpMkLst>
        </pc:cxnChg>
        <pc:cxnChg chg="add mod">
          <ac:chgData name="Teresa Binks" userId="a2738410-2879-48a2-8c35-a24676bdb606" providerId="ADAL" clId="{883A6623-E847-4FB7-AE3E-F38B3D87149F}" dt="2019-04-02T14:59:01.802" v="150" actId="11529"/>
          <ac:cxnSpMkLst>
            <pc:docMk/>
            <pc:sldMk cId="3805713304" sldId="395"/>
            <ac:cxnSpMk id="25" creationId="{203A7611-7168-46D2-BF44-7C6B51A168FC}"/>
          </ac:cxnSpMkLst>
        </pc:cxnChg>
      </pc:sldChg>
      <pc:sldChg chg="addSp delSp modSp add ord modAnim">
        <pc:chgData name="Teresa Binks" userId="a2738410-2879-48a2-8c35-a24676bdb606" providerId="ADAL" clId="{883A6623-E847-4FB7-AE3E-F38B3D87149F}" dt="2019-05-01T12:41:51.979" v="477" actId="164"/>
        <pc:sldMkLst>
          <pc:docMk/>
          <pc:sldMk cId="876542464" sldId="396"/>
        </pc:sldMkLst>
        <pc:spChg chg="del">
          <ac:chgData name="Teresa Binks" userId="a2738410-2879-48a2-8c35-a24676bdb606" providerId="ADAL" clId="{883A6623-E847-4FB7-AE3E-F38B3D87149F}" dt="2019-05-01T12:28:55.206" v="338" actId="478"/>
          <ac:spMkLst>
            <pc:docMk/>
            <pc:sldMk cId="876542464" sldId="396"/>
            <ac:spMk id="2" creationId="{9E012D0E-4681-44E7-A67E-2B940440EAD7}"/>
          </ac:spMkLst>
        </pc:spChg>
        <pc:spChg chg="add mod">
          <ac:chgData name="Teresa Binks" userId="a2738410-2879-48a2-8c35-a24676bdb606" providerId="ADAL" clId="{883A6623-E847-4FB7-AE3E-F38B3D87149F}" dt="2019-05-01T12:35:14.811" v="419" actId="14100"/>
          <ac:spMkLst>
            <pc:docMk/>
            <pc:sldMk cId="876542464" sldId="396"/>
            <ac:spMk id="3" creationId="{CCFC519D-1B10-4118-B52A-5EF7751E008B}"/>
          </ac:spMkLst>
        </pc:spChg>
        <pc:spChg chg="mod topLvl">
          <ac:chgData name="Teresa Binks" userId="a2738410-2879-48a2-8c35-a24676bdb606" providerId="ADAL" clId="{883A6623-E847-4FB7-AE3E-F38B3D87149F}" dt="2019-05-01T12:37:57.517" v="430" actId="14100"/>
          <ac:spMkLst>
            <pc:docMk/>
            <pc:sldMk cId="876542464" sldId="396"/>
            <ac:spMk id="5" creationId="{73B86434-EE4C-4EA1-A081-192B0166D04F}"/>
          </ac:spMkLst>
        </pc:spChg>
        <pc:spChg chg="mod topLvl">
          <ac:chgData name="Teresa Binks" userId="a2738410-2879-48a2-8c35-a24676bdb606" providerId="ADAL" clId="{883A6623-E847-4FB7-AE3E-F38B3D87149F}" dt="2019-05-01T12:38:17.753" v="431" actId="164"/>
          <ac:spMkLst>
            <pc:docMk/>
            <pc:sldMk cId="876542464" sldId="396"/>
            <ac:spMk id="6" creationId="{34270849-C784-4C43-ABF7-35DA0A471763}"/>
          </ac:spMkLst>
        </pc:spChg>
        <pc:spChg chg="del mod topLvl">
          <ac:chgData name="Teresa Binks" userId="a2738410-2879-48a2-8c35-a24676bdb606" providerId="ADAL" clId="{883A6623-E847-4FB7-AE3E-F38B3D87149F}" dt="2019-05-01T12:29:25.950" v="344" actId="478"/>
          <ac:spMkLst>
            <pc:docMk/>
            <pc:sldMk cId="876542464" sldId="396"/>
            <ac:spMk id="9" creationId="{3BFCBF68-11EA-4A77-AA6A-EF2DAE4C8EDB}"/>
          </ac:spMkLst>
        </pc:spChg>
        <pc:spChg chg="del">
          <ac:chgData name="Teresa Binks" userId="a2738410-2879-48a2-8c35-a24676bdb606" providerId="ADAL" clId="{883A6623-E847-4FB7-AE3E-F38B3D87149F}" dt="2019-05-01T12:30:08.370" v="353" actId="478"/>
          <ac:spMkLst>
            <pc:docMk/>
            <pc:sldMk cId="876542464" sldId="396"/>
            <ac:spMk id="16" creationId="{FE334809-8882-4677-AE50-FFEECEDFE58F}"/>
          </ac:spMkLst>
        </pc:spChg>
        <pc:spChg chg="del mod topLvl">
          <ac:chgData name="Teresa Binks" userId="a2738410-2879-48a2-8c35-a24676bdb606" providerId="ADAL" clId="{883A6623-E847-4FB7-AE3E-F38B3D87149F}" dt="2019-05-01T12:30:14.671" v="355" actId="478"/>
          <ac:spMkLst>
            <pc:docMk/>
            <pc:sldMk cId="876542464" sldId="396"/>
            <ac:spMk id="17" creationId="{D93A91DF-7097-4FB8-9C10-55A725ED662E}"/>
          </ac:spMkLst>
        </pc:spChg>
        <pc:spChg chg="del">
          <ac:chgData name="Teresa Binks" userId="a2738410-2879-48a2-8c35-a24676bdb606" providerId="ADAL" clId="{883A6623-E847-4FB7-AE3E-F38B3D87149F}" dt="2019-05-01T12:29:59.304" v="350" actId="478"/>
          <ac:spMkLst>
            <pc:docMk/>
            <pc:sldMk cId="876542464" sldId="396"/>
            <ac:spMk id="20" creationId="{551014AC-D8F8-4CFC-9435-429558055716}"/>
          </ac:spMkLst>
        </pc:spChg>
        <pc:spChg chg="del mod">
          <ac:chgData name="Teresa Binks" userId="a2738410-2879-48a2-8c35-a24676bdb606" providerId="ADAL" clId="{883A6623-E847-4FB7-AE3E-F38B3D87149F}" dt="2019-05-01T12:30:04.759" v="352" actId="478"/>
          <ac:spMkLst>
            <pc:docMk/>
            <pc:sldMk cId="876542464" sldId="396"/>
            <ac:spMk id="21" creationId="{E99F3608-5AFF-4FD8-80AD-31BA72A63E81}"/>
          </ac:spMkLst>
        </pc:spChg>
        <pc:spChg chg="mod topLvl">
          <ac:chgData name="Teresa Binks" userId="a2738410-2879-48a2-8c35-a24676bdb606" providerId="ADAL" clId="{883A6623-E847-4FB7-AE3E-F38B3D87149F}" dt="2019-05-01T12:38:17.753" v="431" actId="164"/>
          <ac:spMkLst>
            <pc:docMk/>
            <pc:sldMk cId="876542464" sldId="396"/>
            <ac:spMk id="27" creationId="{740550BA-772C-464A-8080-5F63C597F51A}"/>
          </ac:spMkLst>
        </pc:spChg>
        <pc:spChg chg="del">
          <ac:chgData name="Teresa Binks" userId="a2738410-2879-48a2-8c35-a24676bdb606" providerId="ADAL" clId="{883A6623-E847-4FB7-AE3E-F38B3D87149F}" dt="2019-05-01T12:33:23.279" v="395" actId="478"/>
          <ac:spMkLst>
            <pc:docMk/>
            <pc:sldMk cId="876542464" sldId="396"/>
            <ac:spMk id="48" creationId="{240D2765-27C0-4411-B882-D2E434CDA892}"/>
          </ac:spMkLst>
        </pc:spChg>
        <pc:spChg chg="del">
          <ac:chgData name="Teresa Binks" userId="a2738410-2879-48a2-8c35-a24676bdb606" providerId="ADAL" clId="{883A6623-E847-4FB7-AE3E-F38B3D87149F}" dt="2019-05-01T12:33:00.329" v="392" actId="478"/>
          <ac:spMkLst>
            <pc:docMk/>
            <pc:sldMk cId="876542464" sldId="396"/>
            <ac:spMk id="53" creationId="{ABB0E101-B73C-42B0-9AC1-D3F21F3390B2}"/>
          </ac:spMkLst>
        </pc:spChg>
        <pc:spChg chg="del">
          <ac:chgData name="Teresa Binks" userId="a2738410-2879-48a2-8c35-a24676bdb606" providerId="ADAL" clId="{883A6623-E847-4FB7-AE3E-F38B3D87149F}" dt="2019-05-01T12:32:58.393" v="391" actId="478"/>
          <ac:spMkLst>
            <pc:docMk/>
            <pc:sldMk cId="876542464" sldId="396"/>
            <ac:spMk id="54" creationId="{EFCA6C75-A779-41D9-943A-435AD43A46ED}"/>
          </ac:spMkLst>
        </pc:spChg>
        <pc:spChg chg="del">
          <ac:chgData name="Teresa Binks" userId="a2738410-2879-48a2-8c35-a24676bdb606" providerId="ADAL" clId="{883A6623-E847-4FB7-AE3E-F38B3D87149F}" dt="2019-05-01T12:33:04.164" v="394" actId="478"/>
          <ac:spMkLst>
            <pc:docMk/>
            <pc:sldMk cId="876542464" sldId="396"/>
            <ac:spMk id="55" creationId="{DE8E7FFD-53A8-4E1B-A727-45E87127C038}"/>
          </ac:spMkLst>
        </pc:spChg>
        <pc:spChg chg="mod topLvl">
          <ac:chgData name="Teresa Binks" userId="a2738410-2879-48a2-8c35-a24676bdb606" providerId="ADAL" clId="{883A6623-E847-4FB7-AE3E-F38B3D87149F}" dt="2019-05-01T12:39:44.883" v="444" actId="165"/>
          <ac:spMkLst>
            <pc:docMk/>
            <pc:sldMk cId="876542464" sldId="396"/>
            <ac:spMk id="138" creationId="{DC982734-6886-45DE-B16D-5FF7C27B02E1}"/>
          </ac:spMkLst>
        </pc:spChg>
        <pc:spChg chg="mod topLvl">
          <ac:chgData name="Teresa Binks" userId="a2738410-2879-48a2-8c35-a24676bdb606" providerId="ADAL" clId="{883A6623-E847-4FB7-AE3E-F38B3D87149F}" dt="2019-05-01T12:39:51.241" v="445" actId="164"/>
          <ac:spMkLst>
            <pc:docMk/>
            <pc:sldMk cId="876542464" sldId="396"/>
            <ac:spMk id="139" creationId="{FCB3A7F9-816A-4FD4-B09E-1029A7F49DED}"/>
          </ac:spMkLst>
        </pc:spChg>
        <pc:spChg chg="add mod">
          <ac:chgData name="Teresa Binks" userId="a2738410-2879-48a2-8c35-a24676bdb606" providerId="ADAL" clId="{883A6623-E847-4FB7-AE3E-F38B3D87149F}" dt="2019-05-01T12:38:50.490" v="441" actId="14100"/>
          <ac:spMkLst>
            <pc:docMk/>
            <pc:sldMk cId="876542464" sldId="396"/>
            <ac:spMk id="176" creationId="{456899DA-9EF3-43F2-BB4D-3B204A2E50F3}"/>
          </ac:spMkLst>
        </pc:spChg>
        <pc:spChg chg="add del">
          <ac:chgData name="Teresa Binks" userId="a2738410-2879-48a2-8c35-a24676bdb606" providerId="ADAL" clId="{883A6623-E847-4FB7-AE3E-F38B3D87149F}" dt="2019-05-01T12:39:05.588" v="443" actId="478"/>
          <ac:spMkLst>
            <pc:docMk/>
            <pc:sldMk cId="876542464" sldId="396"/>
            <ac:spMk id="177" creationId="{354CA001-FD32-4225-9A2A-402F97A77C67}"/>
          </ac:spMkLst>
        </pc:spChg>
        <pc:spChg chg="mod topLvl">
          <ac:chgData name="Teresa Binks" userId="a2738410-2879-48a2-8c35-a24676bdb606" providerId="ADAL" clId="{883A6623-E847-4FB7-AE3E-F38B3D87149F}" dt="2019-05-01T12:39:56.867" v="447" actId="165"/>
          <ac:spMkLst>
            <pc:docMk/>
            <pc:sldMk cId="876542464" sldId="396"/>
            <ac:spMk id="180" creationId="{9CE90F94-2BCD-4DC4-8FB5-EB2F9EFD0903}"/>
          </ac:spMkLst>
        </pc:spChg>
        <pc:spChg chg="del mod topLvl">
          <ac:chgData name="Teresa Binks" userId="a2738410-2879-48a2-8c35-a24676bdb606" providerId="ADAL" clId="{883A6623-E847-4FB7-AE3E-F38B3D87149F}" dt="2019-05-01T12:41:19.580" v="472" actId="478"/>
          <ac:spMkLst>
            <pc:docMk/>
            <pc:sldMk cId="876542464" sldId="396"/>
            <ac:spMk id="192" creationId="{63D2C1D1-7F39-44AF-8077-F8C297CD331F}"/>
          </ac:spMkLst>
        </pc:spChg>
        <pc:spChg chg="mod topLvl">
          <ac:chgData name="Teresa Binks" userId="a2738410-2879-48a2-8c35-a24676bdb606" providerId="ADAL" clId="{883A6623-E847-4FB7-AE3E-F38B3D87149F}" dt="2019-05-01T12:41:04.500" v="470" actId="165"/>
          <ac:spMkLst>
            <pc:docMk/>
            <pc:sldMk cId="876542464" sldId="396"/>
            <ac:spMk id="195" creationId="{5AD7709C-AD7F-4E17-A40E-04101EA54E16}"/>
          </ac:spMkLst>
        </pc:spChg>
        <pc:spChg chg="mod topLvl">
          <ac:chgData name="Teresa Binks" userId="a2738410-2879-48a2-8c35-a24676bdb606" providerId="ADAL" clId="{883A6623-E847-4FB7-AE3E-F38B3D87149F}" dt="2019-05-01T12:41:51.979" v="477" actId="164"/>
          <ac:spMkLst>
            <pc:docMk/>
            <pc:sldMk cId="876542464" sldId="396"/>
            <ac:spMk id="196" creationId="{3E531111-84D4-446D-965D-751F65A1C9E3}"/>
          </ac:spMkLst>
        </pc:spChg>
        <pc:spChg chg="mod topLvl">
          <ac:chgData name="Teresa Binks" userId="a2738410-2879-48a2-8c35-a24676bdb606" providerId="ADAL" clId="{883A6623-E847-4FB7-AE3E-F38B3D87149F}" dt="2019-05-01T12:41:51.979" v="477" actId="164"/>
          <ac:spMkLst>
            <pc:docMk/>
            <pc:sldMk cId="876542464" sldId="396"/>
            <ac:spMk id="199" creationId="{E1D9C93A-9234-42E8-9FFF-858A40DC7674}"/>
          </ac:spMkLst>
        </pc:spChg>
        <pc:spChg chg="mod topLvl">
          <ac:chgData name="Teresa Binks" userId="a2738410-2879-48a2-8c35-a24676bdb606" providerId="ADAL" clId="{883A6623-E847-4FB7-AE3E-F38B3D87149F}" dt="2019-05-01T12:41:51.979" v="477" actId="164"/>
          <ac:spMkLst>
            <pc:docMk/>
            <pc:sldMk cId="876542464" sldId="396"/>
            <ac:spMk id="200" creationId="{FA4A4DC4-1A11-4E22-BE05-79D2417AC221}"/>
          </ac:spMkLst>
        </pc:spChg>
        <pc:spChg chg="mod topLvl">
          <ac:chgData name="Teresa Binks" userId="a2738410-2879-48a2-8c35-a24676bdb606" providerId="ADAL" clId="{883A6623-E847-4FB7-AE3E-F38B3D87149F}" dt="2019-05-01T12:41:51.979" v="477" actId="164"/>
          <ac:spMkLst>
            <pc:docMk/>
            <pc:sldMk cId="876542464" sldId="396"/>
            <ac:spMk id="201" creationId="{AB9CA69E-27AC-4B35-9EE4-051FB53EEE51}"/>
          </ac:spMkLst>
        </pc:spChg>
        <pc:spChg chg="mod topLvl">
          <ac:chgData name="Teresa Binks" userId="a2738410-2879-48a2-8c35-a24676bdb606" providerId="ADAL" clId="{883A6623-E847-4FB7-AE3E-F38B3D87149F}" dt="2019-05-01T12:41:51.979" v="477" actId="164"/>
          <ac:spMkLst>
            <pc:docMk/>
            <pc:sldMk cId="876542464" sldId="396"/>
            <ac:spMk id="202" creationId="{B1FB100B-6CA6-40E4-8BEB-C0D739C4C549}"/>
          </ac:spMkLst>
        </pc:spChg>
        <pc:grpChg chg="add del mod">
          <ac:chgData name="Teresa Binks" userId="a2738410-2879-48a2-8c35-a24676bdb606" providerId="ADAL" clId="{883A6623-E847-4FB7-AE3E-F38B3D87149F}" dt="2019-05-01T12:29:21.269" v="343" actId="165"/>
          <ac:grpSpMkLst>
            <pc:docMk/>
            <pc:sldMk cId="876542464" sldId="396"/>
            <ac:grpSpMk id="4" creationId="{85E9E29E-6A7B-419B-B799-BD93ADA1C425}"/>
          </ac:grpSpMkLst>
        </pc:grpChg>
        <pc:grpChg chg="del mod topLvl">
          <ac:chgData name="Teresa Binks" userId="a2738410-2879-48a2-8c35-a24676bdb606" providerId="ADAL" clId="{883A6623-E847-4FB7-AE3E-F38B3D87149F}" dt="2019-05-01T12:30:27.635" v="358" actId="165"/>
          <ac:grpSpMkLst>
            <pc:docMk/>
            <pc:sldMk cId="876542464" sldId="396"/>
            <ac:grpSpMk id="7" creationId="{2DCF9DD2-2840-4F88-9DF2-25ED8D94EFBC}"/>
          </ac:grpSpMkLst>
        </pc:grpChg>
        <pc:grpChg chg="del mod topLvl">
          <ac:chgData name="Teresa Binks" userId="a2738410-2879-48a2-8c35-a24676bdb606" providerId="ADAL" clId="{883A6623-E847-4FB7-AE3E-F38B3D87149F}" dt="2019-05-01T12:30:14.671" v="355" actId="478"/>
          <ac:grpSpMkLst>
            <pc:docMk/>
            <pc:sldMk cId="876542464" sldId="396"/>
            <ac:grpSpMk id="8" creationId="{7C226CE6-8EF0-42B3-8E2B-0BBAB366B3FF}"/>
          </ac:grpSpMkLst>
        </pc:grpChg>
        <pc:grpChg chg="mod topLvl">
          <ac:chgData name="Teresa Binks" userId="a2738410-2879-48a2-8c35-a24676bdb606" providerId="ADAL" clId="{883A6623-E847-4FB7-AE3E-F38B3D87149F}" dt="2019-05-01T12:38:17.753" v="431" actId="164"/>
          <ac:grpSpMkLst>
            <pc:docMk/>
            <pc:sldMk cId="876542464" sldId="396"/>
            <ac:grpSpMk id="10" creationId="{72EE1BF4-1D68-4081-97E9-E4E75F47C0AB}"/>
          </ac:grpSpMkLst>
        </pc:grpChg>
        <pc:grpChg chg="del mod">
          <ac:chgData name="Teresa Binks" userId="a2738410-2879-48a2-8c35-a24676bdb606" providerId="ADAL" clId="{883A6623-E847-4FB7-AE3E-F38B3D87149F}" dt="2019-05-01T12:29:59.304" v="350" actId="478"/>
          <ac:grpSpMkLst>
            <pc:docMk/>
            <pc:sldMk cId="876542464" sldId="396"/>
            <ac:grpSpMk id="11" creationId="{CA758023-4D8D-4118-95E3-96EEF0E3F398}"/>
          </ac:grpSpMkLst>
        </pc:grpChg>
        <pc:grpChg chg="del mod">
          <ac:chgData name="Teresa Binks" userId="a2738410-2879-48a2-8c35-a24676bdb606" providerId="ADAL" clId="{883A6623-E847-4FB7-AE3E-F38B3D87149F}" dt="2019-05-01T12:30:08.370" v="353" actId="478"/>
          <ac:grpSpMkLst>
            <pc:docMk/>
            <pc:sldMk cId="876542464" sldId="396"/>
            <ac:grpSpMk id="12" creationId="{53561086-5388-4A72-88F7-F1204F53B033}"/>
          </ac:grpSpMkLst>
        </pc:grpChg>
        <pc:grpChg chg="del mod">
          <ac:chgData name="Teresa Binks" userId="a2738410-2879-48a2-8c35-a24676bdb606" providerId="ADAL" clId="{883A6623-E847-4FB7-AE3E-F38B3D87149F}" dt="2019-05-01T12:30:10.763" v="354" actId="478"/>
          <ac:grpSpMkLst>
            <pc:docMk/>
            <pc:sldMk cId="876542464" sldId="396"/>
            <ac:grpSpMk id="15" creationId="{00DDE47F-28DE-466E-90A3-7394276B3784}"/>
          </ac:grpSpMkLst>
        </pc:grpChg>
        <pc:grpChg chg="del mod">
          <ac:chgData name="Teresa Binks" userId="a2738410-2879-48a2-8c35-a24676bdb606" providerId="ADAL" clId="{883A6623-E847-4FB7-AE3E-F38B3D87149F}" dt="2019-05-01T12:30:02.342" v="351" actId="478"/>
          <ac:grpSpMkLst>
            <pc:docMk/>
            <pc:sldMk cId="876542464" sldId="396"/>
            <ac:grpSpMk id="19" creationId="{655774C9-AF11-4F3E-873B-E55F1E76FDB2}"/>
          </ac:grpSpMkLst>
        </pc:grpChg>
        <pc:grpChg chg="mod">
          <ac:chgData name="Teresa Binks" userId="a2738410-2879-48a2-8c35-a24676bdb606" providerId="ADAL" clId="{883A6623-E847-4FB7-AE3E-F38B3D87149F}" dt="2019-05-01T12:35:16.814" v="420" actId="1076"/>
          <ac:grpSpMkLst>
            <pc:docMk/>
            <pc:sldMk cId="876542464" sldId="396"/>
            <ac:grpSpMk id="23" creationId="{4E5D4323-CF11-4FBA-88B4-5EBEE66FB771}"/>
          </ac:grpSpMkLst>
        </pc:grpChg>
        <pc:grpChg chg="mod topLvl">
          <ac:chgData name="Teresa Binks" userId="a2738410-2879-48a2-8c35-a24676bdb606" providerId="ADAL" clId="{883A6623-E847-4FB7-AE3E-F38B3D87149F}" dt="2019-05-01T12:38:17.753" v="431" actId="164"/>
          <ac:grpSpMkLst>
            <pc:docMk/>
            <pc:sldMk cId="876542464" sldId="396"/>
            <ac:grpSpMk id="28" creationId="{641C7220-7BE9-4008-8195-95C55649F067}"/>
          </ac:grpSpMkLst>
        </pc:grpChg>
        <pc:grpChg chg="add mod">
          <ac:chgData name="Teresa Binks" userId="a2738410-2879-48a2-8c35-a24676bdb606" providerId="ADAL" clId="{883A6623-E847-4FB7-AE3E-F38B3D87149F}" dt="2019-05-01T12:32:11.278" v="387" actId="1076"/>
          <ac:grpSpMkLst>
            <pc:docMk/>
            <pc:sldMk cId="876542464" sldId="396"/>
            <ac:grpSpMk id="31" creationId="{180209FD-A318-457B-8134-78CDB8B53292}"/>
          </ac:grpSpMkLst>
        </pc:grpChg>
        <pc:grpChg chg="add del mod">
          <ac:chgData name="Teresa Binks" userId="a2738410-2879-48a2-8c35-a24676bdb606" providerId="ADAL" clId="{883A6623-E847-4FB7-AE3E-F38B3D87149F}" dt="2019-05-01T12:33:28.733" v="397" actId="165"/>
          <ac:grpSpMkLst>
            <pc:docMk/>
            <pc:sldMk cId="876542464" sldId="396"/>
            <ac:grpSpMk id="36" creationId="{477DD632-46FD-43B7-A47D-5324A8605AA8}"/>
          </ac:grpSpMkLst>
        </pc:grpChg>
        <pc:grpChg chg="del mod topLvl">
          <ac:chgData name="Teresa Binks" userId="a2738410-2879-48a2-8c35-a24676bdb606" providerId="ADAL" clId="{883A6623-E847-4FB7-AE3E-F38B3D87149F}" dt="2019-05-01T12:33:32.638" v="398" actId="165"/>
          <ac:grpSpMkLst>
            <pc:docMk/>
            <pc:sldMk cId="876542464" sldId="396"/>
            <ac:grpSpMk id="37" creationId="{C0129C33-BE33-4582-A889-9D7955487F10}"/>
          </ac:grpSpMkLst>
        </pc:grpChg>
        <pc:grpChg chg="del mod topLvl">
          <ac:chgData name="Teresa Binks" userId="a2738410-2879-48a2-8c35-a24676bdb606" providerId="ADAL" clId="{883A6623-E847-4FB7-AE3E-F38B3D87149F}" dt="2019-05-01T12:33:37.665" v="401" actId="478"/>
          <ac:grpSpMkLst>
            <pc:docMk/>
            <pc:sldMk cId="876542464" sldId="396"/>
            <ac:grpSpMk id="42" creationId="{ACA63542-82F5-4C3D-92D7-7716D52024F4}"/>
          </ac:grpSpMkLst>
        </pc:grpChg>
        <pc:grpChg chg="del mod">
          <ac:chgData name="Teresa Binks" userId="a2738410-2879-48a2-8c35-a24676bdb606" providerId="ADAL" clId="{883A6623-E847-4FB7-AE3E-F38B3D87149F}" dt="2019-05-01T12:33:04.164" v="394" actId="478"/>
          <ac:grpSpMkLst>
            <pc:docMk/>
            <pc:sldMk cId="876542464" sldId="396"/>
            <ac:grpSpMk id="43" creationId="{6F3F5EB1-804C-4035-9BD3-93DB3815BAFA}"/>
          </ac:grpSpMkLst>
        </pc:grpChg>
        <pc:grpChg chg="del mod topLvl">
          <ac:chgData name="Teresa Binks" userId="a2738410-2879-48a2-8c35-a24676bdb606" providerId="ADAL" clId="{883A6623-E847-4FB7-AE3E-F38B3D87149F}" dt="2019-05-01T12:33:36.808" v="400" actId="478"/>
          <ac:grpSpMkLst>
            <pc:docMk/>
            <pc:sldMk cId="876542464" sldId="396"/>
            <ac:grpSpMk id="44" creationId="{C020EEEB-3940-4287-B1B9-5C87E7EECCF7}"/>
          </ac:grpSpMkLst>
        </pc:grpChg>
        <pc:grpChg chg="add mod">
          <ac:chgData name="Teresa Binks" userId="a2738410-2879-48a2-8c35-a24676bdb606" providerId="ADAL" clId="{883A6623-E847-4FB7-AE3E-F38B3D87149F}" dt="2019-05-01T12:33:57.776" v="406" actId="1076"/>
          <ac:grpSpMkLst>
            <pc:docMk/>
            <pc:sldMk cId="876542464" sldId="396"/>
            <ac:grpSpMk id="63" creationId="{686FF8C8-0EC0-4EE8-A9E3-54C401353697}"/>
          </ac:grpSpMkLst>
        </pc:grpChg>
        <pc:grpChg chg="add del mod">
          <ac:chgData name="Teresa Binks" userId="a2738410-2879-48a2-8c35-a24676bdb606" providerId="ADAL" clId="{883A6623-E847-4FB7-AE3E-F38B3D87149F}" dt="2019-05-01T12:37:50.373" v="429" actId="165"/>
          <ac:grpSpMkLst>
            <pc:docMk/>
            <pc:sldMk cId="876542464" sldId="396"/>
            <ac:grpSpMk id="65" creationId="{D70AF676-686E-4D3E-A0D5-0E04640A5474}"/>
          </ac:grpSpMkLst>
        </pc:grpChg>
        <pc:grpChg chg="add del mod">
          <ac:chgData name="Teresa Binks" userId="a2738410-2879-48a2-8c35-a24676bdb606" providerId="ADAL" clId="{883A6623-E847-4FB7-AE3E-F38B3D87149F}" dt="2019-05-01T12:34:56.660" v="413" actId="478"/>
          <ac:grpSpMkLst>
            <pc:docMk/>
            <pc:sldMk cId="876542464" sldId="396"/>
            <ac:grpSpMk id="66" creationId="{59972F08-7877-460B-A499-4D8B1B01BBB0}"/>
          </ac:grpSpMkLst>
        </pc:grpChg>
        <pc:grpChg chg="mod">
          <ac:chgData name="Teresa Binks" userId="a2738410-2879-48a2-8c35-a24676bdb606" providerId="ADAL" clId="{883A6623-E847-4FB7-AE3E-F38B3D87149F}" dt="2019-05-01T12:34:56.018" v="412" actId="571"/>
          <ac:grpSpMkLst>
            <pc:docMk/>
            <pc:sldMk cId="876542464" sldId="396"/>
            <ac:grpSpMk id="70" creationId="{A51EC43C-39BE-4FE4-825C-562DBA055682}"/>
          </ac:grpSpMkLst>
        </pc:grpChg>
        <pc:grpChg chg="mod">
          <ac:chgData name="Teresa Binks" userId="a2738410-2879-48a2-8c35-a24676bdb606" providerId="ADAL" clId="{883A6623-E847-4FB7-AE3E-F38B3D87149F}" dt="2019-05-01T12:34:56.018" v="412" actId="571"/>
          <ac:grpSpMkLst>
            <pc:docMk/>
            <pc:sldMk cId="876542464" sldId="396"/>
            <ac:grpSpMk id="71" creationId="{0A0B850D-4F5A-448F-99A6-81CF09CDEC27}"/>
          </ac:grpSpMkLst>
        </pc:grpChg>
        <pc:grpChg chg="mod">
          <ac:chgData name="Teresa Binks" userId="a2738410-2879-48a2-8c35-a24676bdb606" providerId="ADAL" clId="{883A6623-E847-4FB7-AE3E-F38B3D87149F}" dt="2019-05-01T12:34:56.018" v="412" actId="571"/>
          <ac:grpSpMkLst>
            <pc:docMk/>
            <pc:sldMk cId="876542464" sldId="396"/>
            <ac:grpSpMk id="74" creationId="{8DE99E99-7E86-4D76-9D4A-A9401C42F32F}"/>
          </ac:grpSpMkLst>
        </pc:grpChg>
        <pc:grpChg chg="add del mod">
          <ac:chgData name="Teresa Binks" userId="a2738410-2879-48a2-8c35-a24676bdb606" providerId="ADAL" clId="{883A6623-E847-4FB7-AE3E-F38B3D87149F}" dt="2019-05-01T12:37:45.772" v="428" actId="478"/>
          <ac:grpSpMkLst>
            <pc:docMk/>
            <pc:sldMk cId="876542464" sldId="396"/>
            <ac:grpSpMk id="80" creationId="{3E23E783-A305-4AB5-ADB5-ED961230219C}"/>
          </ac:grpSpMkLst>
        </pc:grpChg>
        <pc:grpChg chg="mod">
          <ac:chgData name="Teresa Binks" userId="a2738410-2879-48a2-8c35-a24676bdb606" providerId="ADAL" clId="{883A6623-E847-4FB7-AE3E-F38B3D87149F}" dt="2019-05-01T12:35:19.744" v="421" actId="1076"/>
          <ac:grpSpMkLst>
            <pc:docMk/>
            <pc:sldMk cId="876542464" sldId="396"/>
            <ac:grpSpMk id="84" creationId="{36FEB386-3173-44E6-90B6-85964E7BE3C8}"/>
          </ac:grpSpMkLst>
        </pc:grpChg>
        <pc:grpChg chg="mod">
          <ac:chgData name="Teresa Binks" userId="a2738410-2879-48a2-8c35-a24676bdb606" providerId="ADAL" clId="{883A6623-E847-4FB7-AE3E-F38B3D87149F}" dt="2019-05-01T12:35:19.744" v="421" actId="1076"/>
          <ac:grpSpMkLst>
            <pc:docMk/>
            <pc:sldMk cId="876542464" sldId="396"/>
            <ac:grpSpMk id="85" creationId="{789A40AC-04D7-43F6-9217-708F602EAF16}"/>
          </ac:grpSpMkLst>
        </pc:grpChg>
        <pc:grpChg chg="mod">
          <ac:chgData name="Teresa Binks" userId="a2738410-2879-48a2-8c35-a24676bdb606" providerId="ADAL" clId="{883A6623-E847-4FB7-AE3E-F38B3D87149F}" dt="2019-05-01T12:35:19.744" v="421" actId="1076"/>
          <ac:grpSpMkLst>
            <pc:docMk/>
            <pc:sldMk cId="876542464" sldId="396"/>
            <ac:grpSpMk id="88" creationId="{8C197C79-55B7-425D-A295-B35D8ED17F9B}"/>
          </ac:grpSpMkLst>
        </pc:grpChg>
        <pc:grpChg chg="add del mod">
          <ac:chgData name="Teresa Binks" userId="a2738410-2879-48a2-8c35-a24676bdb606" providerId="ADAL" clId="{883A6623-E847-4FB7-AE3E-F38B3D87149F}" dt="2019-05-01T12:35:10.569" v="418" actId="478"/>
          <ac:grpSpMkLst>
            <pc:docMk/>
            <pc:sldMk cId="876542464" sldId="396"/>
            <ac:grpSpMk id="94" creationId="{58C8B80C-73DC-4846-9A73-234187B4AF7C}"/>
          </ac:grpSpMkLst>
        </pc:grpChg>
        <pc:grpChg chg="mod">
          <ac:chgData name="Teresa Binks" userId="a2738410-2879-48a2-8c35-a24676bdb606" providerId="ADAL" clId="{883A6623-E847-4FB7-AE3E-F38B3D87149F}" dt="2019-05-01T12:35:09.873" v="417" actId="571"/>
          <ac:grpSpMkLst>
            <pc:docMk/>
            <pc:sldMk cId="876542464" sldId="396"/>
            <ac:grpSpMk id="98" creationId="{0891288E-8CD0-403E-B14B-F8084D76ACE5}"/>
          </ac:grpSpMkLst>
        </pc:grpChg>
        <pc:grpChg chg="mod">
          <ac:chgData name="Teresa Binks" userId="a2738410-2879-48a2-8c35-a24676bdb606" providerId="ADAL" clId="{883A6623-E847-4FB7-AE3E-F38B3D87149F}" dt="2019-05-01T12:35:09.873" v="417" actId="571"/>
          <ac:grpSpMkLst>
            <pc:docMk/>
            <pc:sldMk cId="876542464" sldId="396"/>
            <ac:grpSpMk id="99" creationId="{CE77F6E8-D650-47CE-AF14-2B6759037ECF}"/>
          </ac:grpSpMkLst>
        </pc:grpChg>
        <pc:grpChg chg="mod">
          <ac:chgData name="Teresa Binks" userId="a2738410-2879-48a2-8c35-a24676bdb606" providerId="ADAL" clId="{883A6623-E847-4FB7-AE3E-F38B3D87149F}" dt="2019-05-01T12:35:09.873" v="417" actId="571"/>
          <ac:grpSpMkLst>
            <pc:docMk/>
            <pc:sldMk cId="876542464" sldId="396"/>
            <ac:grpSpMk id="102" creationId="{9E82693A-4933-4185-A7E1-0140AA58E177}"/>
          </ac:grpSpMkLst>
        </pc:grpChg>
        <pc:grpChg chg="add del mod">
          <ac:chgData name="Teresa Binks" userId="a2738410-2879-48a2-8c35-a24676bdb606" providerId="ADAL" clId="{883A6623-E847-4FB7-AE3E-F38B3D87149F}" dt="2019-05-01T12:35:33.443" v="426" actId="478"/>
          <ac:grpSpMkLst>
            <pc:docMk/>
            <pc:sldMk cId="876542464" sldId="396"/>
            <ac:grpSpMk id="108" creationId="{B3866976-E901-44F7-9B2E-6673504CAE1E}"/>
          </ac:grpSpMkLst>
        </pc:grpChg>
        <pc:grpChg chg="mod">
          <ac:chgData name="Teresa Binks" userId="a2738410-2879-48a2-8c35-a24676bdb606" providerId="ADAL" clId="{883A6623-E847-4FB7-AE3E-F38B3D87149F}" dt="2019-05-01T12:35:26.570" v="425" actId="1037"/>
          <ac:grpSpMkLst>
            <pc:docMk/>
            <pc:sldMk cId="876542464" sldId="396"/>
            <ac:grpSpMk id="112" creationId="{410CDC48-819E-4C64-B2EA-4B7147EB8FD0}"/>
          </ac:grpSpMkLst>
        </pc:grpChg>
        <pc:grpChg chg="mod">
          <ac:chgData name="Teresa Binks" userId="a2738410-2879-48a2-8c35-a24676bdb606" providerId="ADAL" clId="{883A6623-E847-4FB7-AE3E-F38B3D87149F}" dt="2019-05-01T12:35:26.570" v="425" actId="1037"/>
          <ac:grpSpMkLst>
            <pc:docMk/>
            <pc:sldMk cId="876542464" sldId="396"/>
            <ac:grpSpMk id="113" creationId="{D61C9FF4-2A29-434D-B965-E459AAB98E94}"/>
          </ac:grpSpMkLst>
        </pc:grpChg>
        <pc:grpChg chg="mod">
          <ac:chgData name="Teresa Binks" userId="a2738410-2879-48a2-8c35-a24676bdb606" providerId="ADAL" clId="{883A6623-E847-4FB7-AE3E-F38B3D87149F}" dt="2019-05-01T12:35:26.570" v="425" actId="1037"/>
          <ac:grpSpMkLst>
            <pc:docMk/>
            <pc:sldMk cId="876542464" sldId="396"/>
            <ac:grpSpMk id="116" creationId="{C1AA09B8-DC1A-44F6-A9A2-13E58242EB33}"/>
          </ac:grpSpMkLst>
        </pc:grpChg>
        <pc:grpChg chg="add del mod">
          <ac:chgData name="Teresa Binks" userId="a2738410-2879-48a2-8c35-a24676bdb606" providerId="ADAL" clId="{883A6623-E847-4FB7-AE3E-F38B3D87149F}" dt="2019-05-01T12:35:33.443" v="426" actId="478"/>
          <ac:grpSpMkLst>
            <pc:docMk/>
            <pc:sldMk cId="876542464" sldId="396"/>
            <ac:grpSpMk id="122" creationId="{29ABB752-7FB6-4978-8B6D-AED03FC7D398}"/>
          </ac:grpSpMkLst>
        </pc:grpChg>
        <pc:grpChg chg="mod">
          <ac:chgData name="Teresa Binks" userId="a2738410-2879-48a2-8c35-a24676bdb606" providerId="ADAL" clId="{883A6623-E847-4FB7-AE3E-F38B3D87149F}" dt="2019-05-01T12:35:26.570" v="425" actId="1037"/>
          <ac:grpSpMkLst>
            <pc:docMk/>
            <pc:sldMk cId="876542464" sldId="396"/>
            <ac:grpSpMk id="126" creationId="{E37E6B8A-B123-419C-8643-58D4757D0376}"/>
          </ac:grpSpMkLst>
        </pc:grpChg>
        <pc:grpChg chg="mod">
          <ac:chgData name="Teresa Binks" userId="a2738410-2879-48a2-8c35-a24676bdb606" providerId="ADAL" clId="{883A6623-E847-4FB7-AE3E-F38B3D87149F}" dt="2019-05-01T12:35:26.570" v="425" actId="1037"/>
          <ac:grpSpMkLst>
            <pc:docMk/>
            <pc:sldMk cId="876542464" sldId="396"/>
            <ac:grpSpMk id="127" creationId="{CE97F317-024F-4929-BC33-AFA09F85F9EA}"/>
          </ac:grpSpMkLst>
        </pc:grpChg>
        <pc:grpChg chg="mod">
          <ac:chgData name="Teresa Binks" userId="a2738410-2879-48a2-8c35-a24676bdb606" providerId="ADAL" clId="{883A6623-E847-4FB7-AE3E-F38B3D87149F}" dt="2019-05-01T12:35:26.570" v="425" actId="1037"/>
          <ac:grpSpMkLst>
            <pc:docMk/>
            <pc:sldMk cId="876542464" sldId="396"/>
            <ac:grpSpMk id="130" creationId="{20A9D107-E5A9-4B71-A3BA-8723065842CF}"/>
          </ac:grpSpMkLst>
        </pc:grpChg>
        <pc:grpChg chg="add mod">
          <ac:chgData name="Teresa Binks" userId="a2738410-2879-48a2-8c35-a24676bdb606" providerId="ADAL" clId="{883A6623-E847-4FB7-AE3E-F38B3D87149F}" dt="2019-05-01T12:38:17.753" v="431" actId="164"/>
          <ac:grpSpMkLst>
            <pc:docMk/>
            <pc:sldMk cId="876542464" sldId="396"/>
            <ac:grpSpMk id="136" creationId="{DBF195BE-56B9-44D2-AB40-077D6BE485B6}"/>
          </ac:grpSpMkLst>
        </pc:grpChg>
        <pc:grpChg chg="add del mod">
          <ac:chgData name="Teresa Binks" userId="a2738410-2879-48a2-8c35-a24676bdb606" providerId="ADAL" clId="{883A6623-E847-4FB7-AE3E-F38B3D87149F}" dt="2019-05-01T12:39:44.883" v="444" actId="165"/>
          <ac:grpSpMkLst>
            <pc:docMk/>
            <pc:sldMk cId="876542464" sldId="396"/>
            <ac:grpSpMk id="137" creationId="{0D3F21AB-D7EF-499A-818A-FA372FF34516}"/>
          </ac:grpSpMkLst>
        </pc:grpChg>
        <pc:grpChg chg="mod topLvl">
          <ac:chgData name="Teresa Binks" userId="a2738410-2879-48a2-8c35-a24676bdb606" providerId="ADAL" clId="{883A6623-E847-4FB7-AE3E-F38B3D87149F}" dt="2019-05-01T12:39:51.241" v="445" actId="164"/>
          <ac:grpSpMkLst>
            <pc:docMk/>
            <pc:sldMk cId="876542464" sldId="396"/>
            <ac:grpSpMk id="140" creationId="{11E39CC1-59A0-4590-8329-7EF0CD4B8A2C}"/>
          </ac:grpSpMkLst>
        </pc:grpChg>
        <pc:grpChg chg="mod topLvl">
          <ac:chgData name="Teresa Binks" userId="a2738410-2879-48a2-8c35-a24676bdb606" providerId="ADAL" clId="{883A6623-E847-4FB7-AE3E-F38B3D87149F}" dt="2019-05-01T12:39:51.241" v="445" actId="164"/>
          <ac:grpSpMkLst>
            <pc:docMk/>
            <pc:sldMk cId="876542464" sldId="396"/>
            <ac:grpSpMk id="141" creationId="{1246C258-F0AD-4278-A7C5-163BB84582A6}"/>
          </ac:grpSpMkLst>
        </pc:grpChg>
        <pc:grpChg chg="mod">
          <ac:chgData name="Teresa Binks" userId="a2738410-2879-48a2-8c35-a24676bdb606" providerId="ADAL" clId="{883A6623-E847-4FB7-AE3E-F38B3D87149F}" dt="2019-05-01T12:38:22.281" v="432" actId="571"/>
          <ac:grpSpMkLst>
            <pc:docMk/>
            <pc:sldMk cId="876542464" sldId="396"/>
            <ac:grpSpMk id="144" creationId="{238CFBFC-C8D1-4A3C-8FC7-70498012F03D}"/>
          </ac:grpSpMkLst>
        </pc:grpChg>
        <pc:grpChg chg="add mod">
          <ac:chgData name="Teresa Binks" userId="a2738410-2879-48a2-8c35-a24676bdb606" providerId="ADAL" clId="{883A6623-E847-4FB7-AE3E-F38B3D87149F}" dt="2019-05-01T12:38:24.432" v="433" actId="571"/>
          <ac:grpSpMkLst>
            <pc:docMk/>
            <pc:sldMk cId="876542464" sldId="396"/>
            <ac:grpSpMk id="150" creationId="{DA570148-BA4B-4AF7-B157-234192C3C81C}"/>
          </ac:grpSpMkLst>
        </pc:grpChg>
        <pc:grpChg chg="mod">
          <ac:chgData name="Teresa Binks" userId="a2738410-2879-48a2-8c35-a24676bdb606" providerId="ADAL" clId="{883A6623-E847-4FB7-AE3E-F38B3D87149F}" dt="2019-05-01T12:38:24.432" v="433" actId="571"/>
          <ac:grpSpMkLst>
            <pc:docMk/>
            <pc:sldMk cId="876542464" sldId="396"/>
            <ac:grpSpMk id="153" creationId="{2531DB3A-4EE5-4873-9327-8DB6AAB5CE9C}"/>
          </ac:grpSpMkLst>
        </pc:grpChg>
        <pc:grpChg chg="mod">
          <ac:chgData name="Teresa Binks" userId="a2738410-2879-48a2-8c35-a24676bdb606" providerId="ADAL" clId="{883A6623-E847-4FB7-AE3E-F38B3D87149F}" dt="2019-05-01T12:38:24.432" v="433" actId="571"/>
          <ac:grpSpMkLst>
            <pc:docMk/>
            <pc:sldMk cId="876542464" sldId="396"/>
            <ac:grpSpMk id="154" creationId="{7E235B14-C7EE-40EC-A99B-AD01829C4EA6}"/>
          </ac:grpSpMkLst>
        </pc:grpChg>
        <pc:grpChg chg="mod">
          <ac:chgData name="Teresa Binks" userId="a2738410-2879-48a2-8c35-a24676bdb606" providerId="ADAL" clId="{883A6623-E847-4FB7-AE3E-F38B3D87149F}" dt="2019-05-01T12:38:24.432" v="433" actId="571"/>
          <ac:grpSpMkLst>
            <pc:docMk/>
            <pc:sldMk cId="876542464" sldId="396"/>
            <ac:grpSpMk id="157" creationId="{8870DD09-04EB-489A-ADF0-252F685846F4}"/>
          </ac:grpSpMkLst>
        </pc:grpChg>
        <pc:grpChg chg="add mod">
          <ac:chgData name="Teresa Binks" userId="a2738410-2879-48a2-8c35-a24676bdb606" providerId="ADAL" clId="{883A6623-E847-4FB7-AE3E-F38B3D87149F}" dt="2019-05-01T12:38:27.317" v="434" actId="571"/>
          <ac:grpSpMkLst>
            <pc:docMk/>
            <pc:sldMk cId="876542464" sldId="396"/>
            <ac:grpSpMk id="163" creationId="{B9D24AB7-DC96-4DBF-8889-1F713E484FA3}"/>
          </ac:grpSpMkLst>
        </pc:grpChg>
        <pc:grpChg chg="mod">
          <ac:chgData name="Teresa Binks" userId="a2738410-2879-48a2-8c35-a24676bdb606" providerId="ADAL" clId="{883A6623-E847-4FB7-AE3E-F38B3D87149F}" dt="2019-05-01T12:38:27.317" v="434" actId="571"/>
          <ac:grpSpMkLst>
            <pc:docMk/>
            <pc:sldMk cId="876542464" sldId="396"/>
            <ac:grpSpMk id="166" creationId="{9FC4671A-CCDF-46BA-B923-B2C22666411D}"/>
          </ac:grpSpMkLst>
        </pc:grpChg>
        <pc:grpChg chg="mod">
          <ac:chgData name="Teresa Binks" userId="a2738410-2879-48a2-8c35-a24676bdb606" providerId="ADAL" clId="{883A6623-E847-4FB7-AE3E-F38B3D87149F}" dt="2019-05-01T12:38:27.317" v="434" actId="571"/>
          <ac:grpSpMkLst>
            <pc:docMk/>
            <pc:sldMk cId="876542464" sldId="396"/>
            <ac:grpSpMk id="167" creationId="{43A7DBE8-D4B5-4923-8015-3579A4035C49}"/>
          </ac:grpSpMkLst>
        </pc:grpChg>
        <pc:grpChg chg="mod">
          <ac:chgData name="Teresa Binks" userId="a2738410-2879-48a2-8c35-a24676bdb606" providerId="ADAL" clId="{883A6623-E847-4FB7-AE3E-F38B3D87149F}" dt="2019-05-01T12:38:27.317" v="434" actId="571"/>
          <ac:grpSpMkLst>
            <pc:docMk/>
            <pc:sldMk cId="876542464" sldId="396"/>
            <ac:grpSpMk id="170" creationId="{ACE4502A-DFE5-4260-B32F-CD71431025F9}"/>
          </ac:grpSpMkLst>
        </pc:grpChg>
        <pc:grpChg chg="add mod">
          <ac:chgData name="Teresa Binks" userId="a2738410-2879-48a2-8c35-a24676bdb606" providerId="ADAL" clId="{883A6623-E847-4FB7-AE3E-F38B3D87149F}" dt="2019-05-01T12:39:51.241" v="445" actId="164"/>
          <ac:grpSpMkLst>
            <pc:docMk/>
            <pc:sldMk cId="876542464" sldId="396"/>
            <ac:grpSpMk id="178" creationId="{2A4F6C42-B29D-45C0-B083-A090CFCD6AA9}"/>
          </ac:grpSpMkLst>
        </pc:grpChg>
        <pc:grpChg chg="add del mod">
          <ac:chgData name="Teresa Binks" userId="a2738410-2879-48a2-8c35-a24676bdb606" providerId="ADAL" clId="{883A6623-E847-4FB7-AE3E-F38B3D87149F}" dt="2019-05-01T12:39:56.867" v="447" actId="165"/>
          <ac:grpSpMkLst>
            <pc:docMk/>
            <pc:sldMk cId="876542464" sldId="396"/>
            <ac:grpSpMk id="179" creationId="{3D48C0FE-1D97-4963-8903-D8D7CE04EC19}"/>
          </ac:grpSpMkLst>
        </pc:grpChg>
        <pc:grpChg chg="mod topLvl">
          <ac:chgData name="Teresa Binks" userId="a2738410-2879-48a2-8c35-a24676bdb606" providerId="ADAL" clId="{883A6623-E847-4FB7-AE3E-F38B3D87149F}" dt="2019-05-01T12:39:56.867" v="447" actId="165"/>
          <ac:grpSpMkLst>
            <pc:docMk/>
            <pc:sldMk cId="876542464" sldId="396"/>
            <ac:grpSpMk id="181" creationId="{697557EC-1447-4B7A-A708-04FB895CFC28}"/>
          </ac:grpSpMkLst>
        </pc:grpChg>
        <pc:grpChg chg="del mod topLvl">
          <ac:chgData name="Teresa Binks" userId="a2738410-2879-48a2-8c35-a24676bdb606" providerId="ADAL" clId="{883A6623-E847-4FB7-AE3E-F38B3D87149F}" dt="2019-05-01T12:40:39.817" v="454" actId="478"/>
          <ac:grpSpMkLst>
            <pc:docMk/>
            <pc:sldMk cId="876542464" sldId="396"/>
            <ac:grpSpMk id="182" creationId="{4C307FF4-B63A-4697-BFFD-3C08D146670D}"/>
          </ac:grpSpMkLst>
        </pc:grpChg>
        <pc:grpChg chg="mod">
          <ac:chgData name="Teresa Binks" userId="a2738410-2879-48a2-8c35-a24676bdb606" providerId="ADAL" clId="{883A6623-E847-4FB7-AE3E-F38B3D87149F}" dt="2019-05-01T12:39:54.126" v="446" actId="571"/>
          <ac:grpSpMkLst>
            <pc:docMk/>
            <pc:sldMk cId="876542464" sldId="396"/>
            <ac:grpSpMk id="185" creationId="{2506C676-066B-42DC-9554-91D0EFB9B21A}"/>
          </ac:grpSpMkLst>
        </pc:grpChg>
        <pc:grpChg chg="add del mod">
          <ac:chgData name="Teresa Binks" userId="a2738410-2879-48a2-8c35-a24676bdb606" providerId="ADAL" clId="{883A6623-E847-4FB7-AE3E-F38B3D87149F}" dt="2019-05-01T12:41:04.500" v="470" actId="165"/>
          <ac:grpSpMkLst>
            <pc:docMk/>
            <pc:sldMk cId="876542464" sldId="396"/>
            <ac:grpSpMk id="191" creationId="{E00DD858-EDB9-4BF1-819B-342C4078A98B}"/>
          </ac:grpSpMkLst>
        </pc:grpChg>
        <pc:grpChg chg="add mod">
          <ac:chgData name="Teresa Binks" userId="a2738410-2879-48a2-8c35-a24676bdb606" providerId="ADAL" clId="{883A6623-E847-4FB7-AE3E-F38B3D87149F}" dt="2019-05-01T12:41:51.979" v="477" actId="164"/>
          <ac:grpSpMkLst>
            <pc:docMk/>
            <pc:sldMk cId="876542464" sldId="396"/>
            <ac:grpSpMk id="203" creationId="{CEF1F20F-9A57-4904-830D-82250BC18BC2}"/>
          </ac:grpSpMkLst>
        </pc:grpChg>
        <pc:picChg chg="del">
          <ac:chgData name="Teresa Binks" userId="a2738410-2879-48a2-8c35-a24676bdb606" providerId="ADAL" clId="{883A6623-E847-4FB7-AE3E-F38B3D87149F}" dt="2019-05-01T12:29:56.977" v="349" actId="478"/>
          <ac:picMkLst>
            <pc:docMk/>
            <pc:sldMk cId="876542464" sldId="396"/>
            <ac:picMk id="13" creationId="{6F6010BF-6A4C-439A-9F48-ED76BEB2638B}"/>
          </ac:picMkLst>
        </pc:picChg>
        <pc:picChg chg="del">
          <ac:chgData name="Teresa Binks" userId="a2738410-2879-48a2-8c35-a24676bdb606" providerId="ADAL" clId="{883A6623-E847-4FB7-AE3E-F38B3D87149F}" dt="2019-05-01T12:29:54.278" v="348" actId="478"/>
          <ac:picMkLst>
            <pc:docMk/>
            <pc:sldMk cId="876542464" sldId="396"/>
            <ac:picMk id="14" creationId="{2A9AE338-715B-4679-8530-5AFBA44ED2C2}"/>
          </ac:picMkLst>
        </pc:picChg>
        <pc:picChg chg="del">
          <ac:chgData name="Teresa Binks" userId="a2738410-2879-48a2-8c35-a24676bdb606" providerId="ADAL" clId="{883A6623-E847-4FB7-AE3E-F38B3D87149F}" dt="2019-05-01T12:30:10.763" v="354" actId="478"/>
          <ac:picMkLst>
            <pc:docMk/>
            <pc:sldMk cId="876542464" sldId="396"/>
            <ac:picMk id="18" creationId="{EEE6B99D-5958-4727-87CA-6AE553296555}"/>
          </ac:picMkLst>
        </pc:picChg>
        <pc:picChg chg="del">
          <ac:chgData name="Teresa Binks" userId="a2738410-2879-48a2-8c35-a24676bdb606" providerId="ADAL" clId="{883A6623-E847-4FB7-AE3E-F38B3D87149F}" dt="2019-05-01T12:30:02.342" v="351" actId="478"/>
          <ac:picMkLst>
            <pc:docMk/>
            <pc:sldMk cId="876542464" sldId="396"/>
            <ac:picMk id="22" creationId="{0709B2D7-BBDA-4E07-B990-6B25BA2AC42F}"/>
          </ac:picMkLst>
        </pc:picChg>
        <pc:picChg chg="add mod topLvl">
          <ac:chgData name="Teresa Binks" userId="a2738410-2879-48a2-8c35-a24676bdb606" providerId="ADAL" clId="{883A6623-E847-4FB7-AE3E-F38B3D87149F}" dt="2019-05-01T12:38:17.753" v="431" actId="164"/>
          <ac:picMkLst>
            <pc:docMk/>
            <pc:sldMk cId="876542464" sldId="396"/>
            <ac:picMk id="34" creationId="{7A6BCDA5-29AC-4C50-A1C7-1A30C471FF2F}"/>
          </ac:picMkLst>
        </pc:picChg>
        <pc:picChg chg="add mod topLvl">
          <ac:chgData name="Teresa Binks" userId="a2738410-2879-48a2-8c35-a24676bdb606" providerId="ADAL" clId="{883A6623-E847-4FB7-AE3E-F38B3D87149F}" dt="2019-05-01T12:38:17.753" v="431" actId="164"/>
          <ac:picMkLst>
            <pc:docMk/>
            <pc:sldMk cId="876542464" sldId="396"/>
            <ac:picMk id="35" creationId="{EE446762-EAB5-412A-A414-21283F76BD0A}"/>
          </ac:picMkLst>
        </pc:picChg>
        <pc:picChg chg="mod topLvl">
          <ac:chgData name="Teresa Binks" userId="a2738410-2879-48a2-8c35-a24676bdb606" providerId="ADAL" clId="{883A6623-E847-4FB7-AE3E-F38B3D87149F}" dt="2019-05-01T12:33:46.166" v="402" actId="164"/>
          <ac:picMkLst>
            <pc:docMk/>
            <pc:sldMk cId="876542464" sldId="396"/>
            <ac:picMk id="38" creationId="{C2A335DF-7D4E-4193-BFD3-6F7B45D35D12}"/>
          </ac:picMkLst>
        </pc:picChg>
        <pc:picChg chg="mod topLvl">
          <ac:chgData name="Teresa Binks" userId="a2738410-2879-48a2-8c35-a24676bdb606" providerId="ADAL" clId="{883A6623-E847-4FB7-AE3E-F38B3D87149F}" dt="2019-05-01T12:33:46.166" v="402" actId="164"/>
          <ac:picMkLst>
            <pc:docMk/>
            <pc:sldMk cId="876542464" sldId="396"/>
            <ac:picMk id="39" creationId="{52298F62-B44A-4454-8942-CF4895020F14}"/>
          </ac:picMkLst>
        </pc:picChg>
        <pc:picChg chg="mod topLvl">
          <ac:chgData name="Teresa Binks" userId="a2738410-2879-48a2-8c35-a24676bdb606" providerId="ADAL" clId="{883A6623-E847-4FB7-AE3E-F38B3D87149F}" dt="2019-05-01T12:33:46.166" v="402" actId="164"/>
          <ac:picMkLst>
            <pc:docMk/>
            <pc:sldMk cId="876542464" sldId="396"/>
            <ac:picMk id="40" creationId="{8BA4D955-B4CE-4302-BE6B-1591C0C667F4}"/>
          </ac:picMkLst>
        </pc:picChg>
        <pc:picChg chg="mod topLvl">
          <ac:chgData name="Teresa Binks" userId="a2738410-2879-48a2-8c35-a24676bdb606" providerId="ADAL" clId="{883A6623-E847-4FB7-AE3E-F38B3D87149F}" dt="2019-05-01T12:33:46.166" v="402" actId="164"/>
          <ac:picMkLst>
            <pc:docMk/>
            <pc:sldMk cId="876542464" sldId="396"/>
            <ac:picMk id="41" creationId="{C27C2CE8-FAA9-45B1-B57F-6BD0AAE9AE56}"/>
          </ac:picMkLst>
        </pc:picChg>
        <pc:picChg chg="mod topLvl">
          <ac:chgData name="Teresa Binks" userId="a2738410-2879-48a2-8c35-a24676bdb606" providerId="ADAL" clId="{883A6623-E847-4FB7-AE3E-F38B3D87149F}" dt="2019-05-01T12:33:46.166" v="402" actId="164"/>
          <ac:picMkLst>
            <pc:docMk/>
            <pc:sldMk cId="876542464" sldId="396"/>
            <ac:picMk id="45" creationId="{B551354B-1CD9-4278-A712-D4242FD6522D}"/>
          </ac:picMkLst>
        </pc:picChg>
        <pc:picChg chg="mod topLvl">
          <ac:chgData name="Teresa Binks" userId="a2738410-2879-48a2-8c35-a24676bdb606" providerId="ADAL" clId="{883A6623-E847-4FB7-AE3E-F38B3D87149F}" dt="2019-05-01T12:33:46.166" v="402" actId="164"/>
          <ac:picMkLst>
            <pc:docMk/>
            <pc:sldMk cId="876542464" sldId="396"/>
            <ac:picMk id="46" creationId="{9493EEBF-B98A-49CE-BB31-025C7F2000F4}"/>
          </ac:picMkLst>
        </pc:picChg>
        <pc:picChg chg="mod topLvl">
          <ac:chgData name="Teresa Binks" userId="a2738410-2879-48a2-8c35-a24676bdb606" providerId="ADAL" clId="{883A6623-E847-4FB7-AE3E-F38B3D87149F}" dt="2019-05-01T12:33:46.166" v="402" actId="164"/>
          <ac:picMkLst>
            <pc:docMk/>
            <pc:sldMk cId="876542464" sldId="396"/>
            <ac:picMk id="47" creationId="{E7A870F3-E2B1-4D53-9E27-24711C586F63}"/>
          </ac:picMkLst>
        </pc:picChg>
        <pc:picChg chg="add mod">
          <ac:chgData name="Teresa Binks" userId="a2738410-2879-48a2-8c35-a24676bdb606" providerId="ADAL" clId="{883A6623-E847-4FB7-AE3E-F38B3D87149F}" dt="2019-05-01T12:38:43.012" v="439" actId="1076"/>
          <ac:picMkLst>
            <pc:docMk/>
            <pc:sldMk cId="876542464" sldId="396"/>
            <ac:picMk id="64" creationId="{882BD08F-B6C9-4BDA-93EB-61E28DFB69DF}"/>
          </ac:picMkLst>
        </pc:picChg>
        <pc:picChg chg="mod topLvl">
          <ac:chgData name="Teresa Binks" userId="a2738410-2879-48a2-8c35-a24676bdb606" providerId="ADAL" clId="{883A6623-E847-4FB7-AE3E-F38B3D87149F}" dt="2019-05-01T12:39:51.241" v="445" actId="164"/>
          <ac:picMkLst>
            <pc:docMk/>
            <pc:sldMk cId="876542464" sldId="396"/>
            <ac:picMk id="142" creationId="{850859BB-281D-46D3-88F2-EE98CC6F8B1E}"/>
          </ac:picMkLst>
        </pc:picChg>
        <pc:picChg chg="mod topLvl">
          <ac:chgData name="Teresa Binks" userId="a2738410-2879-48a2-8c35-a24676bdb606" providerId="ADAL" clId="{883A6623-E847-4FB7-AE3E-F38B3D87149F}" dt="2019-05-01T12:39:51.241" v="445" actId="164"/>
          <ac:picMkLst>
            <pc:docMk/>
            <pc:sldMk cId="876542464" sldId="396"/>
            <ac:picMk id="143" creationId="{6DADE853-BBA9-4D2B-AC57-5D3C145BF7E9}"/>
          </ac:picMkLst>
        </pc:picChg>
        <pc:picChg chg="del mod topLvl">
          <ac:chgData name="Teresa Binks" userId="a2738410-2879-48a2-8c35-a24676bdb606" providerId="ADAL" clId="{883A6623-E847-4FB7-AE3E-F38B3D87149F}" dt="2019-05-01T12:40:00.547" v="448" actId="478"/>
          <ac:picMkLst>
            <pc:docMk/>
            <pc:sldMk cId="876542464" sldId="396"/>
            <ac:picMk id="183" creationId="{68CFE4C7-A08E-4CD9-A147-04413DF96F19}"/>
          </ac:picMkLst>
        </pc:picChg>
        <pc:picChg chg="del mod topLvl">
          <ac:chgData name="Teresa Binks" userId="a2738410-2879-48a2-8c35-a24676bdb606" providerId="ADAL" clId="{883A6623-E847-4FB7-AE3E-F38B3D87149F}" dt="2019-05-01T12:40:02.646" v="449" actId="478"/>
          <ac:picMkLst>
            <pc:docMk/>
            <pc:sldMk cId="876542464" sldId="396"/>
            <ac:picMk id="184" creationId="{E3A55CB1-98EF-48B7-B7A4-90DBA850B281}"/>
          </ac:picMkLst>
        </pc:picChg>
        <pc:picChg chg="mod topLvl">
          <ac:chgData name="Teresa Binks" userId="a2738410-2879-48a2-8c35-a24676bdb606" providerId="ADAL" clId="{883A6623-E847-4FB7-AE3E-F38B3D87149F}" dt="2019-05-01T12:41:51.979" v="477" actId="164"/>
          <ac:picMkLst>
            <pc:docMk/>
            <pc:sldMk cId="876542464" sldId="396"/>
            <ac:picMk id="193" creationId="{C2C413CC-20E5-4BEC-9C8F-F769C70BCEC0}"/>
          </ac:picMkLst>
        </pc:picChg>
        <pc:picChg chg="mod topLvl">
          <ac:chgData name="Teresa Binks" userId="a2738410-2879-48a2-8c35-a24676bdb606" providerId="ADAL" clId="{883A6623-E847-4FB7-AE3E-F38B3D87149F}" dt="2019-05-01T12:41:51.979" v="477" actId="164"/>
          <ac:picMkLst>
            <pc:docMk/>
            <pc:sldMk cId="876542464" sldId="396"/>
            <ac:picMk id="194" creationId="{AF352245-9F57-430D-A322-C6B3C3B2ADD8}"/>
          </ac:picMkLst>
        </pc:picChg>
        <pc:picChg chg="mod topLvl">
          <ac:chgData name="Teresa Binks" userId="a2738410-2879-48a2-8c35-a24676bdb606" providerId="ADAL" clId="{883A6623-E847-4FB7-AE3E-F38B3D87149F}" dt="2019-05-01T12:41:51.979" v="477" actId="164"/>
          <ac:picMkLst>
            <pc:docMk/>
            <pc:sldMk cId="876542464" sldId="396"/>
            <ac:picMk id="197" creationId="{28F7A955-06BB-42A1-AB83-D6A61E5502C2}"/>
          </ac:picMkLst>
        </pc:picChg>
        <pc:picChg chg="mod topLvl">
          <ac:chgData name="Teresa Binks" userId="a2738410-2879-48a2-8c35-a24676bdb606" providerId="ADAL" clId="{883A6623-E847-4FB7-AE3E-F38B3D87149F}" dt="2019-05-01T12:41:51.979" v="477" actId="164"/>
          <ac:picMkLst>
            <pc:docMk/>
            <pc:sldMk cId="876542464" sldId="396"/>
            <ac:picMk id="198" creationId="{D8777520-170A-49E8-A1C4-F2399FBA5346}"/>
          </ac:picMkLst>
        </pc:picChg>
        <pc:cxnChg chg="mod">
          <ac:chgData name="Teresa Binks" userId="a2738410-2879-48a2-8c35-a24676bdb606" providerId="ADAL" clId="{883A6623-E847-4FB7-AE3E-F38B3D87149F}" dt="2019-05-01T12:33:36.808" v="400" actId="478"/>
          <ac:cxnSpMkLst>
            <pc:docMk/>
            <pc:sldMk cId="876542464" sldId="396"/>
            <ac:cxnSpMk id="51" creationId="{2FB065B9-3F04-450B-BD69-CD517789051A}"/>
          </ac:cxnSpMkLst>
        </pc:cxnChg>
        <pc:cxnChg chg="del mod">
          <ac:chgData name="Teresa Binks" userId="a2738410-2879-48a2-8c35-a24676bdb606" providerId="ADAL" clId="{883A6623-E847-4FB7-AE3E-F38B3D87149F}" dt="2019-05-01T12:33:24.899" v="396" actId="478"/>
          <ac:cxnSpMkLst>
            <pc:docMk/>
            <pc:sldMk cId="876542464" sldId="396"/>
            <ac:cxnSpMk id="52" creationId="{67281152-4B42-4DD0-956C-2A714C6FAA17}"/>
          </ac:cxnSpMkLst>
        </pc:cxnChg>
        <pc:cxnChg chg="del mod">
          <ac:chgData name="Teresa Binks" userId="a2738410-2879-48a2-8c35-a24676bdb606" providerId="ADAL" clId="{883A6623-E847-4FB7-AE3E-F38B3D87149F}" dt="2019-05-01T12:33:02.353" v="393" actId="478"/>
          <ac:cxnSpMkLst>
            <pc:docMk/>
            <pc:sldMk cId="876542464" sldId="396"/>
            <ac:cxnSpMk id="56" creationId="{F103389A-F5B4-4AAA-986B-729B4C2AA685}"/>
          </ac:cxnSpMkLst>
        </pc:cxnChg>
        <pc:cxnChg chg="del mod topLvl">
          <ac:chgData name="Teresa Binks" userId="a2738410-2879-48a2-8c35-a24676bdb606" providerId="ADAL" clId="{883A6623-E847-4FB7-AE3E-F38B3D87149F}" dt="2019-05-01T12:33:35.584" v="399" actId="478"/>
          <ac:cxnSpMkLst>
            <pc:docMk/>
            <pc:sldMk cId="876542464" sldId="396"/>
            <ac:cxnSpMk id="57" creationId="{8D42E45B-0E75-4228-830B-88417F6EB185}"/>
          </ac:cxnSpMkLst>
        </pc:cxnChg>
        <pc:cxnChg chg="mod">
          <ac:chgData name="Teresa Binks" userId="a2738410-2879-48a2-8c35-a24676bdb606" providerId="ADAL" clId="{883A6623-E847-4FB7-AE3E-F38B3D87149F}" dt="2019-05-01T12:33:37.665" v="401" actId="478"/>
          <ac:cxnSpMkLst>
            <pc:docMk/>
            <pc:sldMk cId="876542464" sldId="396"/>
            <ac:cxnSpMk id="61" creationId="{323A3B84-851F-47DE-9C05-C372DC170399}"/>
          </ac:cxnSpMkLst>
        </pc:cxnChg>
        <pc:cxnChg chg="mod">
          <ac:chgData name="Teresa Binks" userId="a2738410-2879-48a2-8c35-a24676bdb606" providerId="ADAL" clId="{883A6623-E847-4FB7-AE3E-F38B3D87149F}" dt="2019-05-01T12:33:37.665" v="401" actId="478"/>
          <ac:cxnSpMkLst>
            <pc:docMk/>
            <pc:sldMk cId="876542464" sldId="396"/>
            <ac:cxnSpMk id="62" creationId="{274EF4C2-0762-4C37-A77D-79C084D09C72}"/>
          </ac:cxnSpMkLst>
        </pc:cxnChg>
      </pc:sldChg>
      <pc:sldChg chg="addSp delSp modSp add">
        <pc:chgData name="Teresa Binks" userId="a2738410-2879-48a2-8c35-a24676bdb606" providerId="ADAL" clId="{883A6623-E847-4FB7-AE3E-F38B3D87149F}" dt="2019-05-01T12:43:26.741" v="485" actId="478"/>
        <pc:sldMkLst>
          <pc:docMk/>
          <pc:sldMk cId="1925897025" sldId="397"/>
        </pc:sldMkLst>
        <pc:spChg chg="del">
          <ac:chgData name="Teresa Binks" userId="a2738410-2879-48a2-8c35-a24676bdb606" providerId="ADAL" clId="{883A6623-E847-4FB7-AE3E-F38B3D87149F}" dt="2019-05-01T12:43:24.217" v="483" actId="478"/>
          <ac:spMkLst>
            <pc:docMk/>
            <pc:sldMk cId="1925897025" sldId="397"/>
            <ac:spMk id="5" creationId="{73B86434-EE4C-4EA1-A081-192B0166D04F}"/>
          </ac:spMkLst>
        </pc:spChg>
        <pc:spChg chg="mod topLvl">
          <ac:chgData name="Teresa Binks" userId="a2738410-2879-48a2-8c35-a24676bdb606" providerId="ADAL" clId="{883A6623-E847-4FB7-AE3E-F38B3D87149F}" dt="2019-05-01T12:43:11.799" v="481" actId="165"/>
          <ac:spMkLst>
            <pc:docMk/>
            <pc:sldMk cId="1925897025" sldId="397"/>
            <ac:spMk id="6" creationId="{34270849-C784-4C43-ABF7-35DA0A471763}"/>
          </ac:spMkLst>
        </pc:spChg>
        <pc:spChg chg="mod topLvl">
          <ac:chgData name="Teresa Binks" userId="a2738410-2879-48a2-8c35-a24676bdb606" providerId="ADAL" clId="{883A6623-E847-4FB7-AE3E-F38B3D87149F}" dt="2019-05-01T12:43:11.799" v="481" actId="165"/>
          <ac:spMkLst>
            <pc:docMk/>
            <pc:sldMk cId="1925897025" sldId="397"/>
            <ac:spMk id="27" creationId="{740550BA-772C-464A-8080-5F63C597F51A}"/>
          </ac:spMkLst>
        </pc:spChg>
        <pc:spChg chg="mod topLvl">
          <ac:chgData name="Teresa Binks" userId="a2738410-2879-48a2-8c35-a24676bdb606" providerId="ADAL" clId="{883A6623-E847-4FB7-AE3E-F38B3D87149F}" dt="2019-05-01T12:43:11.799" v="481" actId="165"/>
          <ac:spMkLst>
            <pc:docMk/>
            <pc:sldMk cId="1925897025" sldId="397"/>
            <ac:spMk id="32" creationId="{76152B96-3B4E-42FD-98BE-602C7C7D766D}"/>
          </ac:spMkLst>
        </pc:spChg>
        <pc:spChg chg="mod topLvl">
          <ac:chgData name="Teresa Binks" userId="a2738410-2879-48a2-8c35-a24676bdb606" providerId="ADAL" clId="{883A6623-E847-4FB7-AE3E-F38B3D87149F}" dt="2019-05-01T12:43:11.799" v="481" actId="165"/>
          <ac:spMkLst>
            <pc:docMk/>
            <pc:sldMk cId="1925897025" sldId="397"/>
            <ac:spMk id="139" creationId="{FCB3A7F9-816A-4FD4-B09E-1029A7F49DED}"/>
          </ac:spMkLst>
        </pc:spChg>
        <pc:spChg chg="mod topLvl">
          <ac:chgData name="Teresa Binks" userId="a2738410-2879-48a2-8c35-a24676bdb606" providerId="ADAL" clId="{883A6623-E847-4FB7-AE3E-F38B3D87149F}" dt="2019-05-01T12:43:11.799" v="481" actId="165"/>
          <ac:spMkLst>
            <pc:docMk/>
            <pc:sldMk cId="1925897025" sldId="397"/>
            <ac:spMk id="151" creationId="{54DDF4AA-BDC6-4FCA-AB8C-56D6FC0E8F40}"/>
          </ac:spMkLst>
        </pc:spChg>
        <pc:spChg chg="mod topLvl">
          <ac:chgData name="Teresa Binks" userId="a2738410-2879-48a2-8c35-a24676bdb606" providerId="ADAL" clId="{883A6623-E847-4FB7-AE3E-F38B3D87149F}" dt="2019-05-01T12:43:11.799" v="481" actId="165"/>
          <ac:spMkLst>
            <pc:docMk/>
            <pc:sldMk cId="1925897025" sldId="397"/>
            <ac:spMk id="152" creationId="{8B8D760F-6FB3-4B31-B1D2-F9D4005F3F70}"/>
          </ac:spMkLst>
        </pc:spChg>
        <pc:spChg chg="mod topLvl">
          <ac:chgData name="Teresa Binks" userId="a2738410-2879-48a2-8c35-a24676bdb606" providerId="ADAL" clId="{883A6623-E847-4FB7-AE3E-F38B3D87149F}" dt="2019-05-01T12:43:11.799" v="481" actId="165"/>
          <ac:spMkLst>
            <pc:docMk/>
            <pc:sldMk cId="1925897025" sldId="397"/>
            <ac:spMk id="164" creationId="{2513D7DD-735F-4C62-BE68-7A4421CE0F1C}"/>
          </ac:spMkLst>
        </pc:spChg>
        <pc:spChg chg="mod topLvl">
          <ac:chgData name="Teresa Binks" userId="a2738410-2879-48a2-8c35-a24676bdb606" providerId="ADAL" clId="{883A6623-E847-4FB7-AE3E-F38B3D87149F}" dt="2019-05-01T12:43:11.799" v="481" actId="165"/>
          <ac:spMkLst>
            <pc:docMk/>
            <pc:sldMk cId="1925897025" sldId="397"/>
            <ac:spMk id="165" creationId="{EB1DAE2D-4264-4591-8984-3C8E271A879E}"/>
          </ac:spMkLst>
        </pc:spChg>
        <pc:spChg chg="del">
          <ac:chgData name="Teresa Binks" userId="a2738410-2879-48a2-8c35-a24676bdb606" providerId="ADAL" clId="{883A6623-E847-4FB7-AE3E-F38B3D87149F}" dt="2019-05-01T12:43:26.741" v="485" actId="478"/>
          <ac:spMkLst>
            <pc:docMk/>
            <pc:sldMk cId="1925897025" sldId="397"/>
            <ac:spMk id="176" creationId="{456899DA-9EF3-43F2-BB4D-3B204A2E50F3}"/>
          </ac:spMkLst>
        </pc:spChg>
        <pc:spChg chg="mod">
          <ac:chgData name="Teresa Binks" userId="a2738410-2879-48a2-8c35-a24676bdb606" providerId="ADAL" clId="{883A6623-E847-4FB7-AE3E-F38B3D87149F}" dt="2019-05-01T12:43:17.195" v="482" actId="164"/>
          <ac:spMkLst>
            <pc:docMk/>
            <pc:sldMk cId="1925897025" sldId="397"/>
            <ac:spMk id="180" creationId="{9CE90F94-2BCD-4DC4-8FB5-EB2F9EFD0903}"/>
          </ac:spMkLst>
        </pc:spChg>
        <pc:spChg chg="mod topLvl">
          <ac:chgData name="Teresa Binks" userId="a2738410-2879-48a2-8c35-a24676bdb606" providerId="ADAL" clId="{883A6623-E847-4FB7-AE3E-F38B3D87149F}" dt="2019-05-01T12:43:17.195" v="482" actId="164"/>
          <ac:spMkLst>
            <pc:docMk/>
            <pc:sldMk cId="1925897025" sldId="397"/>
            <ac:spMk id="189" creationId="{EDA49691-1995-4BDF-B0E5-EDD98A8222AF}"/>
          </ac:spMkLst>
        </pc:spChg>
        <pc:spChg chg="mod">
          <ac:chgData name="Teresa Binks" userId="a2738410-2879-48a2-8c35-a24676bdb606" providerId="ADAL" clId="{883A6623-E847-4FB7-AE3E-F38B3D87149F}" dt="2019-05-01T12:43:17.195" v="482" actId="164"/>
          <ac:spMkLst>
            <pc:docMk/>
            <pc:sldMk cId="1925897025" sldId="397"/>
            <ac:spMk id="195" creationId="{5AD7709C-AD7F-4E17-A40E-04101EA54E16}"/>
          </ac:spMkLst>
        </pc:spChg>
        <pc:spChg chg="mod topLvl">
          <ac:chgData name="Teresa Binks" userId="a2738410-2879-48a2-8c35-a24676bdb606" providerId="ADAL" clId="{883A6623-E847-4FB7-AE3E-F38B3D87149F}" dt="2019-05-01T12:43:17.195" v="482" actId="164"/>
          <ac:spMkLst>
            <pc:docMk/>
            <pc:sldMk cId="1925897025" sldId="397"/>
            <ac:spMk id="196" creationId="{3E531111-84D4-446D-965D-751F65A1C9E3}"/>
          </ac:spMkLst>
        </pc:spChg>
        <pc:spChg chg="mod topLvl">
          <ac:chgData name="Teresa Binks" userId="a2738410-2879-48a2-8c35-a24676bdb606" providerId="ADAL" clId="{883A6623-E847-4FB7-AE3E-F38B3D87149F}" dt="2019-05-01T12:43:17.195" v="482" actId="164"/>
          <ac:spMkLst>
            <pc:docMk/>
            <pc:sldMk cId="1925897025" sldId="397"/>
            <ac:spMk id="199" creationId="{E1D9C93A-9234-42E8-9FFF-858A40DC7674}"/>
          </ac:spMkLst>
        </pc:spChg>
        <pc:spChg chg="mod topLvl">
          <ac:chgData name="Teresa Binks" userId="a2738410-2879-48a2-8c35-a24676bdb606" providerId="ADAL" clId="{883A6623-E847-4FB7-AE3E-F38B3D87149F}" dt="2019-05-01T12:43:17.195" v="482" actId="164"/>
          <ac:spMkLst>
            <pc:docMk/>
            <pc:sldMk cId="1925897025" sldId="397"/>
            <ac:spMk id="200" creationId="{FA4A4DC4-1A11-4E22-BE05-79D2417AC221}"/>
          </ac:spMkLst>
        </pc:spChg>
        <pc:spChg chg="mod topLvl">
          <ac:chgData name="Teresa Binks" userId="a2738410-2879-48a2-8c35-a24676bdb606" providerId="ADAL" clId="{883A6623-E847-4FB7-AE3E-F38B3D87149F}" dt="2019-05-01T12:43:17.195" v="482" actId="164"/>
          <ac:spMkLst>
            <pc:docMk/>
            <pc:sldMk cId="1925897025" sldId="397"/>
            <ac:spMk id="201" creationId="{AB9CA69E-27AC-4B35-9EE4-051FB53EEE51}"/>
          </ac:spMkLst>
        </pc:spChg>
        <pc:spChg chg="mod topLvl">
          <ac:chgData name="Teresa Binks" userId="a2738410-2879-48a2-8c35-a24676bdb606" providerId="ADAL" clId="{883A6623-E847-4FB7-AE3E-F38B3D87149F}" dt="2019-05-01T12:43:17.195" v="482" actId="164"/>
          <ac:spMkLst>
            <pc:docMk/>
            <pc:sldMk cId="1925897025" sldId="397"/>
            <ac:spMk id="202" creationId="{B1FB100B-6CA6-40E4-8BEB-C0D739C4C549}"/>
          </ac:spMkLst>
        </pc:spChg>
        <pc:grpChg chg="add del mod">
          <ac:chgData name="Teresa Binks" userId="a2738410-2879-48a2-8c35-a24676bdb606" providerId="ADAL" clId="{883A6623-E847-4FB7-AE3E-F38B3D87149F}" dt="2019-05-01T12:43:26.240" v="484" actId="478"/>
          <ac:grpSpMkLst>
            <pc:docMk/>
            <pc:sldMk cId="1925897025" sldId="397"/>
            <ac:grpSpMk id="2" creationId="{C7647775-6A0C-4119-865C-8DCA8D63C1F6}"/>
          </ac:grpSpMkLst>
        </pc:grpChg>
        <pc:grpChg chg="mod topLvl">
          <ac:chgData name="Teresa Binks" userId="a2738410-2879-48a2-8c35-a24676bdb606" providerId="ADAL" clId="{883A6623-E847-4FB7-AE3E-F38B3D87149F}" dt="2019-05-01T12:43:11.799" v="481" actId="165"/>
          <ac:grpSpMkLst>
            <pc:docMk/>
            <pc:sldMk cId="1925897025" sldId="397"/>
            <ac:grpSpMk id="10" creationId="{72EE1BF4-1D68-4081-97E9-E4E75F47C0AB}"/>
          </ac:grpSpMkLst>
        </pc:grpChg>
        <pc:grpChg chg="mod topLvl">
          <ac:chgData name="Teresa Binks" userId="a2738410-2879-48a2-8c35-a24676bdb606" providerId="ADAL" clId="{883A6623-E847-4FB7-AE3E-F38B3D87149F}" dt="2019-05-01T12:43:11.799" v="481" actId="165"/>
          <ac:grpSpMkLst>
            <pc:docMk/>
            <pc:sldMk cId="1925897025" sldId="397"/>
            <ac:grpSpMk id="28" creationId="{641C7220-7BE9-4008-8195-95C55649F067}"/>
          </ac:grpSpMkLst>
        </pc:grpChg>
        <pc:grpChg chg="del">
          <ac:chgData name="Teresa Binks" userId="a2738410-2879-48a2-8c35-a24676bdb606" providerId="ADAL" clId="{883A6623-E847-4FB7-AE3E-F38B3D87149F}" dt="2019-05-01T12:43:11.799" v="481" actId="165"/>
          <ac:grpSpMkLst>
            <pc:docMk/>
            <pc:sldMk cId="1925897025" sldId="397"/>
            <ac:grpSpMk id="31" creationId="{180209FD-A318-457B-8134-78CDB8B53292}"/>
          </ac:grpSpMkLst>
        </pc:grpChg>
        <pc:grpChg chg="del">
          <ac:chgData name="Teresa Binks" userId="a2738410-2879-48a2-8c35-a24676bdb606" providerId="ADAL" clId="{883A6623-E847-4FB7-AE3E-F38B3D87149F}" dt="2019-05-01T12:43:11.799" v="481" actId="165"/>
          <ac:grpSpMkLst>
            <pc:docMk/>
            <pc:sldMk cId="1925897025" sldId="397"/>
            <ac:grpSpMk id="63" creationId="{686FF8C8-0EC0-4EE8-A9E3-54C401353697}"/>
          </ac:grpSpMkLst>
        </pc:grpChg>
        <pc:grpChg chg="del">
          <ac:chgData name="Teresa Binks" userId="a2738410-2879-48a2-8c35-a24676bdb606" providerId="ADAL" clId="{883A6623-E847-4FB7-AE3E-F38B3D87149F}" dt="2019-05-01T12:43:11.799" v="481" actId="165"/>
          <ac:grpSpMkLst>
            <pc:docMk/>
            <pc:sldMk cId="1925897025" sldId="397"/>
            <ac:grpSpMk id="136" creationId="{DBF195BE-56B9-44D2-AB40-077D6BE485B6}"/>
          </ac:grpSpMkLst>
        </pc:grpChg>
        <pc:grpChg chg="mod topLvl">
          <ac:chgData name="Teresa Binks" userId="a2738410-2879-48a2-8c35-a24676bdb606" providerId="ADAL" clId="{883A6623-E847-4FB7-AE3E-F38B3D87149F}" dt="2019-05-01T12:43:11.799" v="481" actId="165"/>
          <ac:grpSpMkLst>
            <pc:docMk/>
            <pc:sldMk cId="1925897025" sldId="397"/>
            <ac:grpSpMk id="140" creationId="{11E39CC1-59A0-4590-8329-7EF0CD4B8A2C}"/>
          </ac:grpSpMkLst>
        </pc:grpChg>
        <pc:grpChg chg="mod topLvl">
          <ac:chgData name="Teresa Binks" userId="a2738410-2879-48a2-8c35-a24676bdb606" providerId="ADAL" clId="{883A6623-E847-4FB7-AE3E-F38B3D87149F}" dt="2019-05-01T12:43:11.799" v="481" actId="165"/>
          <ac:grpSpMkLst>
            <pc:docMk/>
            <pc:sldMk cId="1925897025" sldId="397"/>
            <ac:grpSpMk id="141" creationId="{1246C258-F0AD-4278-A7C5-163BB84582A6}"/>
          </ac:grpSpMkLst>
        </pc:grpChg>
        <pc:grpChg chg="del">
          <ac:chgData name="Teresa Binks" userId="a2738410-2879-48a2-8c35-a24676bdb606" providerId="ADAL" clId="{883A6623-E847-4FB7-AE3E-F38B3D87149F}" dt="2019-05-01T12:43:11.799" v="481" actId="165"/>
          <ac:grpSpMkLst>
            <pc:docMk/>
            <pc:sldMk cId="1925897025" sldId="397"/>
            <ac:grpSpMk id="150" creationId="{DA570148-BA4B-4AF7-B157-234192C3C81C}"/>
          </ac:grpSpMkLst>
        </pc:grpChg>
        <pc:grpChg chg="mod topLvl">
          <ac:chgData name="Teresa Binks" userId="a2738410-2879-48a2-8c35-a24676bdb606" providerId="ADAL" clId="{883A6623-E847-4FB7-AE3E-F38B3D87149F}" dt="2019-05-01T12:43:11.799" v="481" actId="165"/>
          <ac:grpSpMkLst>
            <pc:docMk/>
            <pc:sldMk cId="1925897025" sldId="397"/>
            <ac:grpSpMk id="153" creationId="{2531DB3A-4EE5-4873-9327-8DB6AAB5CE9C}"/>
          </ac:grpSpMkLst>
        </pc:grpChg>
        <pc:grpChg chg="mod topLvl">
          <ac:chgData name="Teresa Binks" userId="a2738410-2879-48a2-8c35-a24676bdb606" providerId="ADAL" clId="{883A6623-E847-4FB7-AE3E-F38B3D87149F}" dt="2019-05-01T12:43:11.799" v="481" actId="165"/>
          <ac:grpSpMkLst>
            <pc:docMk/>
            <pc:sldMk cId="1925897025" sldId="397"/>
            <ac:grpSpMk id="154" creationId="{7E235B14-C7EE-40EC-A99B-AD01829C4EA6}"/>
          </ac:grpSpMkLst>
        </pc:grpChg>
        <pc:grpChg chg="del">
          <ac:chgData name="Teresa Binks" userId="a2738410-2879-48a2-8c35-a24676bdb606" providerId="ADAL" clId="{883A6623-E847-4FB7-AE3E-F38B3D87149F}" dt="2019-05-01T12:43:11.799" v="481" actId="165"/>
          <ac:grpSpMkLst>
            <pc:docMk/>
            <pc:sldMk cId="1925897025" sldId="397"/>
            <ac:grpSpMk id="163" creationId="{B9D24AB7-DC96-4DBF-8889-1F713E484FA3}"/>
          </ac:grpSpMkLst>
        </pc:grpChg>
        <pc:grpChg chg="mod topLvl">
          <ac:chgData name="Teresa Binks" userId="a2738410-2879-48a2-8c35-a24676bdb606" providerId="ADAL" clId="{883A6623-E847-4FB7-AE3E-F38B3D87149F}" dt="2019-05-01T12:43:11.799" v="481" actId="165"/>
          <ac:grpSpMkLst>
            <pc:docMk/>
            <pc:sldMk cId="1925897025" sldId="397"/>
            <ac:grpSpMk id="166" creationId="{9FC4671A-CCDF-46BA-B923-B2C22666411D}"/>
          </ac:grpSpMkLst>
        </pc:grpChg>
        <pc:grpChg chg="mod topLvl">
          <ac:chgData name="Teresa Binks" userId="a2738410-2879-48a2-8c35-a24676bdb606" providerId="ADAL" clId="{883A6623-E847-4FB7-AE3E-F38B3D87149F}" dt="2019-05-01T12:43:11.799" v="481" actId="165"/>
          <ac:grpSpMkLst>
            <pc:docMk/>
            <pc:sldMk cId="1925897025" sldId="397"/>
            <ac:grpSpMk id="167" creationId="{43A7DBE8-D4B5-4923-8015-3579A4035C49}"/>
          </ac:grpSpMkLst>
        </pc:grpChg>
        <pc:grpChg chg="del">
          <ac:chgData name="Teresa Binks" userId="a2738410-2879-48a2-8c35-a24676bdb606" providerId="ADAL" clId="{883A6623-E847-4FB7-AE3E-F38B3D87149F}" dt="2019-05-01T12:43:11.799" v="481" actId="165"/>
          <ac:grpSpMkLst>
            <pc:docMk/>
            <pc:sldMk cId="1925897025" sldId="397"/>
            <ac:grpSpMk id="178" creationId="{2A4F6C42-B29D-45C0-B083-A090CFCD6AA9}"/>
          </ac:grpSpMkLst>
        </pc:grpChg>
        <pc:grpChg chg="del">
          <ac:chgData name="Teresa Binks" userId="a2738410-2879-48a2-8c35-a24676bdb606" providerId="ADAL" clId="{883A6623-E847-4FB7-AE3E-F38B3D87149F}" dt="2019-05-01T12:43:11.799" v="481" actId="165"/>
          <ac:grpSpMkLst>
            <pc:docMk/>
            <pc:sldMk cId="1925897025" sldId="397"/>
            <ac:grpSpMk id="181" creationId="{697557EC-1447-4B7A-A708-04FB895CFC28}"/>
          </ac:grpSpMkLst>
        </pc:grpChg>
        <pc:grpChg chg="del">
          <ac:chgData name="Teresa Binks" userId="a2738410-2879-48a2-8c35-a24676bdb606" providerId="ADAL" clId="{883A6623-E847-4FB7-AE3E-F38B3D87149F}" dt="2019-05-01T12:43:11.799" v="481" actId="165"/>
          <ac:grpSpMkLst>
            <pc:docMk/>
            <pc:sldMk cId="1925897025" sldId="397"/>
            <ac:grpSpMk id="203" creationId="{CEF1F20F-9A57-4904-830D-82250BC18BC2}"/>
          </ac:grpSpMkLst>
        </pc:grpChg>
        <pc:picChg chg="mod topLvl">
          <ac:chgData name="Teresa Binks" userId="a2738410-2879-48a2-8c35-a24676bdb606" providerId="ADAL" clId="{883A6623-E847-4FB7-AE3E-F38B3D87149F}" dt="2019-05-01T12:43:11.799" v="481" actId="165"/>
          <ac:picMkLst>
            <pc:docMk/>
            <pc:sldMk cId="1925897025" sldId="397"/>
            <ac:picMk id="33" creationId="{7D2BD44D-9473-4725-93D1-263F6EB828C3}"/>
          </ac:picMkLst>
        </pc:picChg>
        <pc:picChg chg="mod topLvl">
          <ac:chgData name="Teresa Binks" userId="a2738410-2879-48a2-8c35-a24676bdb606" providerId="ADAL" clId="{883A6623-E847-4FB7-AE3E-F38B3D87149F}" dt="2019-05-01T12:43:11.799" v="481" actId="165"/>
          <ac:picMkLst>
            <pc:docMk/>
            <pc:sldMk cId="1925897025" sldId="397"/>
            <ac:picMk id="34" creationId="{7A6BCDA5-29AC-4C50-A1C7-1A30C471FF2F}"/>
          </ac:picMkLst>
        </pc:picChg>
        <pc:picChg chg="mod topLvl">
          <ac:chgData name="Teresa Binks" userId="a2738410-2879-48a2-8c35-a24676bdb606" providerId="ADAL" clId="{883A6623-E847-4FB7-AE3E-F38B3D87149F}" dt="2019-05-01T12:43:11.799" v="481" actId="165"/>
          <ac:picMkLst>
            <pc:docMk/>
            <pc:sldMk cId="1925897025" sldId="397"/>
            <ac:picMk id="35" creationId="{EE446762-EAB5-412A-A414-21283F76BD0A}"/>
          </ac:picMkLst>
        </pc:picChg>
        <pc:picChg chg="mod topLvl">
          <ac:chgData name="Teresa Binks" userId="a2738410-2879-48a2-8c35-a24676bdb606" providerId="ADAL" clId="{883A6623-E847-4FB7-AE3E-F38B3D87149F}" dt="2019-05-01T12:43:11.799" v="481" actId="165"/>
          <ac:picMkLst>
            <pc:docMk/>
            <pc:sldMk cId="1925897025" sldId="397"/>
            <ac:picMk id="38" creationId="{C2A335DF-7D4E-4193-BFD3-6F7B45D35D12}"/>
          </ac:picMkLst>
        </pc:picChg>
        <pc:picChg chg="mod topLvl">
          <ac:chgData name="Teresa Binks" userId="a2738410-2879-48a2-8c35-a24676bdb606" providerId="ADAL" clId="{883A6623-E847-4FB7-AE3E-F38B3D87149F}" dt="2019-05-01T12:43:11.799" v="481" actId="165"/>
          <ac:picMkLst>
            <pc:docMk/>
            <pc:sldMk cId="1925897025" sldId="397"/>
            <ac:picMk id="39" creationId="{52298F62-B44A-4454-8942-CF4895020F14}"/>
          </ac:picMkLst>
        </pc:picChg>
        <pc:picChg chg="mod topLvl">
          <ac:chgData name="Teresa Binks" userId="a2738410-2879-48a2-8c35-a24676bdb606" providerId="ADAL" clId="{883A6623-E847-4FB7-AE3E-F38B3D87149F}" dt="2019-05-01T12:43:11.799" v="481" actId="165"/>
          <ac:picMkLst>
            <pc:docMk/>
            <pc:sldMk cId="1925897025" sldId="397"/>
            <ac:picMk id="40" creationId="{8BA4D955-B4CE-4302-BE6B-1591C0C667F4}"/>
          </ac:picMkLst>
        </pc:picChg>
        <pc:picChg chg="mod topLvl">
          <ac:chgData name="Teresa Binks" userId="a2738410-2879-48a2-8c35-a24676bdb606" providerId="ADAL" clId="{883A6623-E847-4FB7-AE3E-F38B3D87149F}" dt="2019-05-01T12:43:11.799" v="481" actId="165"/>
          <ac:picMkLst>
            <pc:docMk/>
            <pc:sldMk cId="1925897025" sldId="397"/>
            <ac:picMk id="41" creationId="{C27C2CE8-FAA9-45B1-B57F-6BD0AAE9AE56}"/>
          </ac:picMkLst>
        </pc:picChg>
        <pc:picChg chg="mod topLvl">
          <ac:chgData name="Teresa Binks" userId="a2738410-2879-48a2-8c35-a24676bdb606" providerId="ADAL" clId="{883A6623-E847-4FB7-AE3E-F38B3D87149F}" dt="2019-05-01T12:43:11.799" v="481" actId="165"/>
          <ac:picMkLst>
            <pc:docMk/>
            <pc:sldMk cId="1925897025" sldId="397"/>
            <ac:picMk id="45" creationId="{B551354B-1CD9-4278-A712-D4242FD6522D}"/>
          </ac:picMkLst>
        </pc:picChg>
        <pc:picChg chg="mod topLvl">
          <ac:chgData name="Teresa Binks" userId="a2738410-2879-48a2-8c35-a24676bdb606" providerId="ADAL" clId="{883A6623-E847-4FB7-AE3E-F38B3D87149F}" dt="2019-05-01T12:43:11.799" v="481" actId="165"/>
          <ac:picMkLst>
            <pc:docMk/>
            <pc:sldMk cId="1925897025" sldId="397"/>
            <ac:picMk id="46" creationId="{9493EEBF-B98A-49CE-BB31-025C7F2000F4}"/>
          </ac:picMkLst>
        </pc:picChg>
        <pc:picChg chg="mod topLvl">
          <ac:chgData name="Teresa Binks" userId="a2738410-2879-48a2-8c35-a24676bdb606" providerId="ADAL" clId="{883A6623-E847-4FB7-AE3E-F38B3D87149F}" dt="2019-05-01T12:43:11.799" v="481" actId="165"/>
          <ac:picMkLst>
            <pc:docMk/>
            <pc:sldMk cId="1925897025" sldId="397"/>
            <ac:picMk id="47" creationId="{E7A870F3-E2B1-4D53-9E27-24711C586F63}"/>
          </ac:picMkLst>
        </pc:picChg>
        <pc:picChg chg="mod topLvl">
          <ac:chgData name="Teresa Binks" userId="a2738410-2879-48a2-8c35-a24676bdb606" providerId="ADAL" clId="{883A6623-E847-4FB7-AE3E-F38B3D87149F}" dt="2019-05-01T12:43:11.799" v="481" actId="165"/>
          <ac:picMkLst>
            <pc:docMk/>
            <pc:sldMk cId="1925897025" sldId="397"/>
            <ac:picMk id="142" creationId="{850859BB-281D-46D3-88F2-EE98CC6F8B1E}"/>
          </ac:picMkLst>
        </pc:picChg>
        <pc:picChg chg="mod topLvl">
          <ac:chgData name="Teresa Binks" userId="a2738410-2879-48a2-8c35-a24676bdb606" providerId="ADAL" clId="{883A6623-E847-4FB7-AE3E-F38B3D87149F}" dt="2019-05-01T12:43:11.799" v="481" actId="165"/>
          <ac:picMkLst>
            <pc:docMk/>
            <pc:sldMk cId="1925897025" sldId="397"/>
            <ac:picMk id="143" creationId="{6DADE853-BBA9-4D2B-AC57-5D3C145BF7E9}"/>
          </ac:picMkLst>
        </pc:picChg>
        <pc:picChg chg="mod topLvl">
          <ac:chgData name="Teresa Binks" userId="a2738410-2879-48a2-8c35-a24676bdb606" providerId="ADAL" clId="{883A6623-E847-4FB7-AE3E-F38B3D87149F}" dt="2019-05-01T12:43:11.799" v="481" actId="165"/>
          <ac:picMkLst>
            <pc:docMk/>
            <pc:sldMk cId="1925897025" sldId="397"/>
            <ac:picMk id="155" creationId="{B5F5A7E1-903E-4591-8224-6E82356E7CEA}"/>
          </ac:picMkLst>
        </pc:picChg>
        <pc:picChg chg="mod topLvl">
          <ac:chgData name="Teresa Binks" userId="a2738410-2879-48a2-8c35-a24676bdb606" providerId="ADAL" clId="{883A6623-E847-4FB7-AE3E-F38B3D87149F}" dt="2019-05-01T12:43:11.799" v="481" actId="165"/>
          <ac:picMkLst>
            <pc:docMk/>
            <pc:sldMk cId="1925897025" sldId="397"/>
            <ac:picMk id="156" creationId="{9F75C6D5-1568-41FC-A132-ECCF5C71F285}"/>
          </ac:picMkLst>
        </pc:picChg>
        <pc:picChg chg="mod topLvl">
          <ac:chgData name="Teresa Binks" userId="a2738410-2879-48a2-8c35-a24676bdb606" providerId="ADAL" clId="{883A6623-E847-4FB7-AE3E-F38B3D87149F}" dt="2019-05-01T12:43:11.799" v="481" actId="165"/>
          <ac:picMkLst>
            <pc:docMk/>
            <pc:sldMk cId="1925897025" sldId="397"/>
            <ac:picMk id="168" creationId="{86816243-9548-4424-B1A9-F42861BC3F4A}"/>
          </ac:picMkLst>
        </pc:picChg>
        <pc:picChg chg="mod topLvl">
          <ac:chgData name="Teresa Binks" userId="a2738410-2879-48a2-8c35-a24676bdb606" providerId="ADAL" clId="{883A6623-E847-4FB7-AE3E-F38B3D87149F}" dt="2019-05-01T12:43:11.799" v="481" actId="165"/>
          <ac:picMkLst>
            <pc:docMk/>
            <pc:sldMk cId="1925897025" sldId="397"/>
            <ac:picMk id="169" creationId="{51479DD1-240E-4031-860D-84A82567E87A}"/>
          </ac:picMkLst>
        </pc:picChg>
        <pc:picChg chg="mod topLvl">
          <ac:chgData name="Teresa Binks" userId="a2738410-2879-48a2-8c35-a24676bdb606" providerId="ADAL" clId="{883A6623-E847-4FB7-AE3E-F38B3D87149F}" dt="2019-05-01T12:43:17.195" v="482" actId="164"/>
          <ac:picMkLst>
            <pc:docMk/>
            <pc:sldMk cId="1925897025" sldId="397"/>
            <ac:picMk id="190" creationId="{D745CDF6-5952-4437-B306-124F43C9183F}"/>
          </ac:picMkLst>
        </pc:picChg>
        <pc:picChg chg="mod topLvl">
          <ac:chgData name="Teresa Binks" userId="a2738410-2879-48a2-8c35-a24676bdb606" providerId="ADAL" clId="{883A6623-E847-4FB7-AE3E-F38B3D87149F}" dt="2019-05-01T12:43:17.195" v="482" actId="164"/>
          <ac:picMkLst>
            <pc:docMk/>
            <pc:sldMk cId="1925897025" sldId="397"/>
            <ac:picMk id="193" creationId="{C2C413CC-20E5-4BEC-9C8F-F769C70BCEC0}"/>
          </ac:picMkLst>
        </pc:picChg>
        <pc:picChg chg="mod topLvl">
          <ac:chgData name="Teresa Binks" userId="a2738410-2879-48a2-8c35-a24676bdb606" providerId="ADAL" clId="{883A6623-E847-4FB7-AE3E-F38B3D87149F}" dt="2019-05-01T12:43:17.195" v="482" actId="164"/>
          <ac:picMkLst>
            <pc:docMk/>
            <pc:sldMk cId="1925897025" sldId="397"/>
            <ac:picMk id="194" creationId="{AF352245-9F57-430D-A322-C6B3C3B2ADD8}"/>
          </ac:picMkLst>
        </pc:picChg>
        <pc:picChg chg="mod topLvl">
          <ac:chgData name="Teresa Binks" userId="a2738410-2879-48a2-8c35-a24676bdb606" providerId="ADAL" clId="{883A6623-E847-4FB7-AE3E-F38B3D87149F}" dt="2019-05-01T12:43:17.195" v="482" actId="164"/>
          <ac:picMkLst>
            <pc:docMk/>
            <pc:sldMk cId="1925897025" sldId="397"/>
            <ac:picMk id="197" creationId="{28F7A955-06BB-42A1-AB83-D6A61E5502C2}"/>
          </ac:picMkLst>
        </pc:picChg>
        <pc:picChg chg="mod topLvl">
          <ac:chgData name="Teresa Binks" userId="a2738410-2879-48a2-8c35-a24676bdb606" providerId="ADAL" clId="{883A6623-E847-4FB7-AE3E-F38B3D87149F}" dt="2019-05-01T12:43:17.195" v="482" actId="164"/>
          <ac:picMkLst>
            <pc:docMk/>
            <pc:sldMk cId="1925897025" sldId="397"/>
            <ac:picMk id="198" creationId="{D8777520-170A-49E8-A1C4-F2399FBA5346}"/>
          </ac:picMkLst>
        </pc:picChg>
      </pc:sldChg>
      <pc:sldChg chg="delSp add">
        <pc:chgData name="Teresa Binks" userId="a2738410-2879-48a2-8c35-a24676bdb606" providerId="ADAL" clId="{883A6623-E847-4FB7-AE3E-F38B3D87149F}" dt="2019-05-01T12:43:57.375" v="487" actId="478"/>
        <pc:sldMkLst>
          <pc:docMk/>
          <pc:sldMk cId="4010556097" sldId="398"/>
        </pc:sldMkLst>
        <pc:spChg chg="del">
          <ac:chgData name="Teresa Binks" userId="a2738410-2879-48a2-8c35-a24676bdb606" providerId="ADAL" clId="{883A6623-E847-4FB7-AE3E-F38B3D87149F}" dt="2019-05-01T12:43:57.375" v="487" actId="478"/>
          <ac:spMkLst>
            <pc:docMk/>
            <pc:sldMk cId="4010556097" sldId="398"/>
            <ac:spMk id="151" creationId="{54DDF4AA-BDC6-4FCA-AB8C-56D6FC0E8F40}"/>
          </ac:spMkLst>
        </pc:spChg>
        <pc:spChg chg="del">
          <ac:chgData name="Teresa Binks" userId="a2738410-2879-48a2-8c35-a24676bdb606" providerId="ADAL" clId="{883A6623-E847-4FB7-AE3E-F38B3D87149F}" dt="2019-05-01T12:43:57.375" v="487" actId="478"/>
          <ac:spMkLst>
            <pc:docMk/>
            <pc:sldMk cId="4010556097" sldId="398"/>
            <ac:spMk id="152" creationId="{8B8D760F-6FB3-4B31-B1D2-F9D4005F3F70}"/>
          </ac:spMkLst>
        </pc:spChg>
        <pc:spChg chg="del">
          <ac:chgData name="Teresa Binks" userId="a2738410-2879-48a2-8c35-a24676bdb606" providerId="ADAL" clId="{883A6623-E847-4FB7-AE3E-F38B3D87149F}" dt="2019-05-01T12:43:57.375" v="487" actId="478"/>
          <ac:spMkLst>
            <pc:docMk/>
            <pc:sldMk cId="4010556097" sldId="398"/>
            <ac:spMk id="164" creationId="{2513D7DD-735F-4C62-BE68-7A4421CE0F1C}"/>
          </ac:spMkLst>
        </pc:spChg>
        <pc:spChg chg="del">
          <ac:chgData name="Teresa Binks" userId="a2738410-2879-48a2-8c35-a24676bdb606" providerId="ADAL" clId="{883A6623-E847-4FB7-AE3E-F38B3D87149F}" dt="2019-05-01T12:43:57.375" v="487" actId="478"/>
          <ac:spMkLst>
            <pc:docMk/>
            <pc:sldMk cId="4010556097" sldId="398"/>
            <ac:spMk id="165" creationId="{EB1DAE2D-4264-4591-8984-3C8E271A879E}"/>
          </ac:spMkLst>
        </pc:spChg>
        <pc:grpChg chg="del">
          <ac:chgData name="Teresa Binks" userId="a2738410-2879-48a2-8c35-a24676bdb606" providerId="ADAL" clId="{883A6623-E847-4FB7-AE3E-F38B3D87149F}" dt="2019-05-01T12:43:57.375" v="487" actId="478"/>
          <ac:grpSpMkLst>
            <pc:docMk/>
            <pc:sldMk cId="4010556097" sldId="398"/>
            <ac:grpSpMk id="153" creationId="{2531DB3A-4EE5-4873-9327-8DB6AAB5CE9C}"/>
          </ac:grpSpMkLst>
        </pc:grpChg>
        <pc:grpChg chg="del">
          <ac:chgData name="Teresa Binks" userId="a2738410-2879-48a2-8c35-a24676bdb606" providerId="ADAL" clId="{883A6623-E847-4FB7-AE3E-F38B3D87149F}" dt="2019-05-01T12:43:57.375" v="487" actId="478"/>
          <ac:grpSpMkLst>
            <pc:docMk/>
            <pc:sldMk cId="4010556097" sldId="398"/>
            <ac:grpSpMk id="154" creationId="{7E235B14-C7EE-40EC-A99B-AD01829C4EA6}"/>
          </ac:grpSpMkLst>
        </pc:grpChg>
        <pc:grpChg chg="del">
          <ac:chgData name="Teresa Binks" userId="a2738410-2879-48a2-8c35-a24676bdb606" providerId="ADAL" clId="{883A6623-E847-4FB7-AE3E-F38B3D87149F}" dt="2019-05-01T12:43:57.375" v="487" actId="478"/>
          <ac:grpSpMkLst>
            <pc:docMk/>
            <pc:sldMk cId="4010556097" sldId="398"/>
            <ac:grpSpMk id="166" creationId="{9FC4671A-CCDF-46BA-B923-B2C22666411D}"/>
          </ac:grpSpMkLst>
        </pc:grpChg>
        <pc:grpChg chg="del">
          <ac:chgData name="Teresa Binks" userId="a2738410-2879-48a2-8c35-a24676bdb606" providerId="ADAL" clId="{883A6623-E847-4FB7-AE3E-F38B3D87149F}" dt="2019-05-01T12:43:57.375" v="487" actId="478"/>
          <ac:grpSpMkLst>
            <pc:docMk/>
            <pc:sldMk cId="4010556097" sldId="398"/>
            <ac:grpSpMk id="167" creationId="{43A7DBE8-D4B5-4923-8015-3579A4035C49}"/>
          </ac:grpSpMkLst>
        </pc:grpChg>
        <pc:picChg chg="del">
          <ac:chgData name="Teresa Binks" userId="a2738410-2879-48a2-8c35-a24676bdb606" providerId="ADAL" clId="{883A6623-E847-4FB7-AE3E-F38B3D87149F}" dt="2019-05-01T12:43:57.375" v="487" actId="478"/>
          <ac:picMkLst>
            <pc:docMk/>
            <pc:sldMk cId="4010556097" sldId="398"/>
            <ac:picMk id="155" creationId="{B5F5A7E1-903E-4591-8224-6E82356E7CEA}"/>
          </ac:picMkLst>
        </pc:picChg>
        <pc:picChg chg="del">
          <ac:chgData name="Teresa Binks" userId="a2738410-2879-48a2-8c35-a24676bdb606" providerId="ADAL" clId="{883A6623-E847-4FB7-AE3E-F38B3D87149F}" dt="2019-05-01T12:43:57.375" v="487" actId="478"/>
          <ac:picMkLst>
            <pc:docMk/>
            <pc:sldMk cId="4010556097" sldId="398"/>
            <ac:picMk id="156" creationId="{9F75C6D5-1568-41FC-A132-ECCF5C71F285}"/>
          </ac:picMkLst>
        </pc:picChg>
        <pc:picChg chg="del">
          <ac:chgData name="Teresa Binks" userId="a2738410-2879-48a2-8c35-a24676bdb606" providerId="ADAL" clId="{883A6623-E847-4FB7-AE3E-F38B3D87149F}" dt="2019-05-01T12:43:57.375" v="487" actId="478"/>
          <ac:picMkLst>
            <pc:docMk/>
            <pc:sldMk cId="4010556097" sldId="398"/>
            <ac:picMk id="168" creationId="{86816243-9548-4424-B1A9-F42861BC3F4A}"/>
          </ac:picMkLst>
        </pc:picChg>
        <pc:picChg chg="del">
          <ac:chgData name="Teresa Binks" userId="a2738410-2879-48a2-8c35-a24676bdb606" providerId="ADAL" clId="{883A6623-E847-4FB7-AE3E-F38B3D87149F}" dt="2019-05-01T12:43:57.375" v="487" actId="478"/>
          <ac:picMkLst>
            <pc:docMk/>
            <pc:sldMk cId="4010556097" sldId="398"/>
            <ac:picMk id="169" creationId="{51479DD1-240E-4031-860D-84A82567E87A}"/>
          </ac:picMkLst>
        </pc:picChg>
      </pc:sldChg>
      <pc:sldChg chg="delSp add">
        <pc:chgData name="Teresa Binks" userId="a2738410-2879-48a2-8c35-a24676bdb606" providerId="ADAL" clId="{883A6623-E847-4FB7-AE3E-F38B3D87149F}" dt="2019-05-01T12:44:16.023" v="489" actId="478"/>
        <pc:sldMkLst>
          <pc:docMk/>
          <pc:sldMk cId="3437140981" sldId="399"/>
        </pc:sldMkLst>
        <pc:spChg chg="del">
          <ac:chgData name="Teresa Binks" userId="a2738410-2879-48a2-8c35-a24676bdb606" providerId="ADAL" clId="{883A6623-E847-4FB7-AE3E-F38B3D87149F}" dt="2019-05-01T12:44:16.023" v="489" actId="478"/>
          <ac:spMkLst>
            <pc:docMk/>
            <pc:sldMk cId="3437140981" sldId="399"/>
            <ac:spMk id="138" creationId="{DC982734-6886-45DE-B16D-5FF7C27B02E1}"/>
          </ac:spMkLst>
        </pc:spChg>
        <pc:spChg chg="del">
          <ac:chgData name="Teresa Binks" userId="a2738410-2879-48a2-8c35-a24676bdb606" providerId="ADAL" clId="{883A6623-E847-4FB7-AE3E-F38B3D87149F}" dt="2019-05-01T12:44:16.023" v="489" actId="478"/>
          <ac:spMkLst>
            <pc:docMk/>
            <pc:sldMk cId="3437140981" sldId="399"/>
            <ac:spMk id="139" creationId="{FCB3A7F9-816A-4FD4-B09E-1029A7F49DED}"/>
          </ac:spMkLst>
        </pc:spChg>
        <pc:grpChg chg="del">
          <ac:chgData name="Teresa Binks" userId="a2738410-2879-48a2-8c35-a24676bdb606" providerId="ADAL" clId="{883A6623-E847-4FB7-AE3E-F38B3D87149F}" dt="2019-05-01T12:44:16.023" v="489" actId="478"/>
          <ac:grpSpMkLst>
            <pc:docMk/>
            <pc:sldMk cId="3437140981" sldId="399"/>
            <ac:grpSpMk id="140" creationId="{11E39CC1-59A0-4590-8329-7EF0CD4B8A2C}"/>
          </ac:grpSpMkLst>
        </pc:grpChg>
        <pc:grpChg chg="del">
          <ac:chgData name="Teresa Binks" userId="a2738410-2879-48a2-8c35-a24676bdb606" providerId="ADAL" clId="{883A6623-E847-4FB7-AE3E-F38B3D87149F}" dt="2019-05-01T12:44:16.023" v="489" actId="478"/>
          <ac:grpSpMkLst>
            <pc:docMk/>
            <pc:sldMk cId="3437140981" sldId="399"/>
            <ac:grpSpMk id="141" creationId="{1246C258-F0AD-4278-A7C5-163BB84582A6}"/>
          </ac:grpSpMkLst>
        </pc:grpChg>
        <pc:picChg chg="del">
          <ac:chgData name="Teresa Binks" userId="a2738410-2879-48a2-8c35-a24676bdb606" providerId="ADAL" clId="{883A6623-E847-4FB7-AE3E-F38B3D87149F}" dt="2019-05-01T12:44:16.023" v="489" actId="478"/>
          <ac:picMkLst>
            <pc:docMk/>
            <pc:sldMk cId="3437140981" sldId="399"/>
            <ac:picMk id="142" creationId="{850859BB-281D-46D3-88F2-EE98CC6F8B1E}"/>
          </ac:picMkLst>
        </pc:picChg>
        <pc:picChg chg="del">
          <ac:chgData name="Teresa Binks" userId="a2738410-2879-48a2-8c35-a24676bdb606" providerId="ADAL" clId="{883A6623-E847-4FB7-AE3E-F38B3D87149F}" dt="2019-05-01T12:44:16.023" v="489" actId="478"/>
          <ac:picMkLst>
            <pc:docMk/>
            <pc:sldMk cId="3437140981" sldId="399"/>
            <ac:picMk id="143" creationId="{6DADE853-BBA9-4D2B-AC57-5D3C145BF7E9}"/>
          </ac:picMkLst>
        </pc:picChg>
      </pc:sldChg>
      <pc:sldChg chg="addSp delSp modSp add">
        <pc:chgData name="Teresa Binks" userId="a2738410-2879-48a2-8c35-a24676bdb606" providerId="ADAL" clId="{883A6623-E847-4FB7-AE3E-F38B3D87149F}" dt="2019-05-01T12:50:03.412" v="499" actId="1076"/>
        <pc:sldMkLst>
          <pc:docMk/>
          <pc:sldMk cId="484730350" sldId="400"/>
        </pc:sldMkLst>
        <pc:spChg chg="del">
          <ac:chgData name="Teresa Binks" userId="a2738410-2879-48a2-8c35-a24676bdb606" providerId="ADAL" clId="{883A6623-E847-4FB7-AE3E-F38B3D87149F}" dt="2019-05-01T12:49:55.892" v="496" actId="478"/>
          <ac:spMkLst>
            <pc:docMk/>
            <pc:sldMk cId="484730350" sldId="400"/>
            <ac:spMk id="2" creationId="{B9FAEC72-7387-40F2-9798-9B56FAB1A47C}"/>
          </ac:spMkLst>
        </pc:spChg>
        <pc:picChg chg="add mod">
          <ac:chgData name="Teresa Binks" userId="a2738410-2879-48a2-8c35-a24676bdb606" providerId="ADAL" clId="{883A6623-E847-4FB7-AE3E-F38B3D87149F}" dt="2019-05-01T12:50:03.412" v="499" actId="1076"/>
          <ac:picMkLst>
            <pc:docMk/>
            <pc:sldMk cId="484730350" sldId="400"/>
            <ac:picMk id="4" creationId="{00C15BF6-B8E0-4E16-A1A3-EDE71E2BD260}"/>
          </ac:picMkLst>
        </pc:picChg>
      </pc:sldChg>
      <pc:sldChg chg="add">
        <pc:chgData name="Teresa Binks" userId="a2738410-2879-48a2-8c35-a24676bdb606" providerId="ADAL" clId="{883A6623-E847-4FB7-AE3E-F38B3D87149F}" dt="2019-05-01T12:50:22.623" v="500"/>
        <pc:sldMkLst>
          <pc:docMk/>
          <pc:sldMk cId="1834481094" sldId="401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21000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19525" y="0"/>
            <a:ext cx="2921000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31ABC0-EE68-46E9-ACBC-5DAE205A01D3}" type="datetimeFigureOut">
              <a:rPr lang="en-GB" smtClean="0"/>
              <a:t>29/11/2020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9575" y="1233488"/>
            <a:ext cx="5922963" cy="33321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4688" y="4751388"/>
            <a:ext cx="5392737" cy="38877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377363"/>
            <a:ext cx="2921000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19525" y="9377363"/>
            <a:ext cx="2921000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81355F-A743-415A-B61D-0D77A31F32D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67595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1355F-A743-415A-B61D-0D77A31F32D5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32618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1355F-A743-415A-B61D-0D77A31F32D5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74190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1355F-A743-415A-B61D-0D77A31F32D5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97036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1355F-A743-415A-B61D-0D77A31F32D5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88368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1355F-A743-415A-B61D-0D77A31F32D5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05273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1355F-A743-415A-B61D-0D77A31F32D5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75305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1355F-A743-415A-B61D-0D77A31F32D5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31531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1355F-A743-415A-B61D-0D77A31F32D5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81903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1355F-A743-415A-B61D-0D77A31F32D5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22478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1355F-A743-415A-B61D-0D77A31F32D5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108197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1355F-A743-415A-B61D-0D77A31F32D5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47598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1355F-A743-415A-B61D-0D77A31F32D5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971148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1355F-A743-415A-B61D-0D77A31F32D5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91953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1355F-A743-415A-B61D-0D77A31F32D5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58101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1355F-A743-415A-B61D-0D77A31F32D5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841607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1355F-A743-415A-B61D-0D77A31F32D5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073547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1355F-A743-415A-B61D-0D77A31F32D5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73170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1355F-A743-415A-B61D-0D77A31F32D5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631611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1355F-A743-415A-B61D-0D77A31F32D5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067661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1355F-A743-415A-B61D-0D77A31F32D5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050209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1355F-A743-415A-B61D-0D77A31F32D5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303285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1355F-A743-415A-B61D-0D77A31F32D5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70398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1355F-A743-415A-B61D-0D77A31F32D5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807447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1355F-A743-415A-B61D-0D77A31F32D5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067806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1355F-A743-415A-B61D-0D77A31F32D5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7522874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1355F-A743-415A-B61D-0D77A31F32D5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886122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1355F-A743-415A-B61D-0D77A31F32D5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916901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1355F-A743-415A-B61D-0D77A31F32D5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306381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1355F-A743-415A-B61D-0D77A31F32D5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328099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1355F-A743-415A-B61D-0D77A31F32D5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496681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1355F-A743-415A-B61D-0D77A31F32D5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865116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1355F-A743-415A-B61D-0D77A31F32D5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419733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1355F-A743-415A-B61D-0D77A31F32D5}" type="slidenum">
              <a:rPr lang="en-GB" smtClean="0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85454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1355F-A743-415A-B61D-0D77A31F32D5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738663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1355F-A743-415A-B61D-0D77A31F32D5}" type="slidenum">
              <a:rPr lang="en-GB" smtClean="0"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938368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1355F-A743-415A-B61D-0D77A31F32D5}" type="slidenum">
              <a:rPr lang="en-GB" smtClean="0"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818817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1355F-A743-415A-B61D-0D77A31F32D5}" type="slidenum">
              <a:rPr lang="en-GB" smtClean="0"/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923165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1355F-A743-415A-B61D-0D77A31F32D5}" type="slidenum">
              <a:rPr lang="en-GB" smtClean="0"/>
              <a:t>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89193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1355F-A743-415A-B61D-0D77A31F32D5}" type="slidenum">
              <a:rPr lang="en-GB" smtClean="0"/>
              <a:t>45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471823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1355F-A743-415A-B61D-0D77A31F32D5}" type="slidenum">
              <a:rPr lang="en-GB" smtClean="0"/>
              <a:t>46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355896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1355F-A743-415A-B61D-0D77A31F32D5}" type="slidenum">
              <a:rPr lang="en-GB" smtClean="0"/>
              <a:t>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250190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1355F-A743-415A-B61D-0D77A31F32D5}" type="slidenum">
              <a:rPr lang="en-GB" smtClean="0"/>
              <a:t>48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388731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1355F-A743-415A-B61D-0D77A31F32D5}" type="slidenum">
              <a:rPr lang="en-GB" smtClean="0"/>
              <a:t>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030371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1355F-A743-415A-B61D-0D77A31F32D5}" type="slidenum">
              <a:rPr lang="en-GB" smtClean="0"/>
              <a:t>50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258717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1355F-A743-415A-B61D-0D77A31F32D5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740389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1355F-A743-415A-B61D-0D77A31F32D5}" type="slidenum">
              <a:rPr lang="en-GB" smtClean="0"/>
              <a:t>51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851098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1355F-A743-415A-B61D-0D77A31F32D5}" type="slidenum">
              <a:rPr lang="en-GB" smtClean="0"/>
              <a:t>52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375686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1355F-A743-415A-B61D-0D77A31F32D5}" type="slidenum">
              <a:rPr lang="en-GB" smtClean="0"/>
              <a:t>53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703714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1355F-A743-415A-B61D-0D77A31F32D5}" type="slidenum">
              <a:rPr lang="en-GB" smtClean="0"/>
              <a:t>54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249023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1355F-A743-415A-B61D-0D77A31F32D5}" type="slidenum">
              <a:rPr lang="en-GB" smtClean="0"/>
              <a:t>55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139325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1355F-A743-415A-B61D-0D77A31F32D5}" type="slidenum">
              <a:rPr lang="en-GB" smtClean="0"/>
              <a:t>56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291347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1355F-A743-415A-B61D-0D77A31F32D5}" type="slidenum">
              <a:rPr lang="en-GB" smtClean="0"/>
              <a:t>57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921228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1355F-A743-415A-B61D-0D77A31F32D5}" type="slidenum">
              <a:rPr lang="en-GB" smtClean="0"/>
              <a:t>58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396148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1355F-A743-415A-B61D-0D77A31F32D5}" type="slidenum">
              <a:rPr lang="en-GB" smtClean="0"/>
              <a:t>59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694348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1355F-A743-415A-B61D-0D77A31F32D5}" type="slidenum">
              <a:rPr lang="en-GB" smtClean="0"/>
              <a:t>60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94477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1355F-A743-415A-B61D-0D77A31F32D5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47202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1355F-A743-415A-B61D-0D77A31F32D5}" type="slidenum">
              <a:rPr lang="en-GB" smtClean="0"/>
              <a:t>61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311531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1355F-A743-415A-B61D-0D77A31F32D5}" type="slidenum">
              <a:rPr lang="en-GB" smtClean="0"/>
              <a:t>62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363620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1355F-A743-415A-B61D-0D77A31F32D5}" type="slidenum">
              <a:rPr lang="en-GB" smtClean="0"/>
              <a:t>63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7284440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1355F-A743-415A-B61D-0D77A31F32D5}" type="slidenum">
              <a:rPr lang="en-GB" smtClean="0"/>
              <a:t>64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9659443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1355F-A743-415A-B61D-0D77A31F32D5}" type="slidenum">
              <a:rPr lang="en-GB" smtClean="0"/>
              <a:t>65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6694129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1355F-A743-415A-B61D-0D77A31F32D5}" type="slidenum">
              <a:rPr lang="en-GB" smtClean="0"/>
              <a:t>66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7348660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1355F-A743-415A-B61D-0D77A31F32D5}" type="slidenum">
              <a:rPr lang="en-GB" smtClean="0"/>
              <a:t>67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866734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1355F-A743-415A-B61D-0D77A31F32D5}" type="slidenum">
              <a:rPr lang="en-GB" smtClean="0"/>
              <a:t>68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6045360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1355F-A743-415A-B61D-0D77A31F32D5}" type="slidenum">
              <a:rPr lang="en-GB" smtClean="0"/>
              <a:t>69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9717314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1355F-A743-415A-B61D-0D77A31F32D5}" type="slidenum">
              <a:rPr lang="en-GB" smtClean="0"/>
              <a:t>70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60144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1355F-A743-415A-B61D-0D77A31F32D5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0879522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1355F-A743-415A-B61D-0D77A31F32D5}" type="slidenum">
              <a:rPr lang="en-GB" smtClean="0"/>
              <a:t>71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550066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1355F-A743-415A-B61D-0D77A31F32D5}" type="slidenum">
              <a:rPr lang="en-GB" smtClean="0"/>
              <a:t>72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8980074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1355F-A743-415A-B61D-0D77A31F32D5}" type="slidenum">
              <a:rPr lang="en-GB" smtClean="0"/>
              <a:t>73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055361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1355F-A743-415A-B61D-0D77A31F32D5}" type="slidenum">
              <a:rPr lang="en-GB" smtClean="0"/>
              <a:t>74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1260558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1355F-A743-415A-B61D-0D77A31F32D5}" type="slidenum">
              <a:rPr lang="en-GB" smtClean="0"/>
              <a:t>75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4440995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1355F-A743-415A-B61D-0D77A31F32D5}" type="slidenum">
              <a:rPr lang="en-GB" smtClean="0"/>
              <a:t>76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8633814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1355F-A743-415A-B61D-0D77A31F32D5}" type="slidenum">
              <a:rPr lang="en-GB" smtClean="0"/>
              <a:t>77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38590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1355F-A743-415A-B61D-0D77A31F32D5}" type="slidenum">
              <a:rPr lang="en-GB" smtClean="0"/>
              <a:t>78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8274567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1355F-A743-415A-B61D-0D77A31F32D5}" type="slidenum">
              <a:rPr lang="en-GB" smtClean="0"/>
              <a:t>79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45792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1355F-A743-415A-B61D-0D77A31F32D5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24476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1355F-A743-415A-B61D-0D77A31F32D5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61507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F18EE2-8058-4C55-A2EA-C877C06C1D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FB93BB-F4C3-48A8-8C34-DC41DA95DA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CBB4E3-22CC-4A9C-B79D-9075C53811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A971D-A4C7-4244-B5F5-C6CDA31A94F6}" type="datetimeFigureOut">
              <a:rPr lang="en-GB" smtClean="0"/>
              <a:t>29/11/2020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A64E07-00D1-4BEB-9929-5CD081E48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91B399-BFED-4CC2-B105-8ACF32C37F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E98BE-D09F-4EB3-BAD0-EB4DDD6452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11637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AA0D5A-3D95-46AD-B5F6-62741B69A7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E9D2269-AC9A-4265-8013-1D4799F258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61BA65-299B-41C1-AAE2-B0D0E87E52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A971D-A4C7-4244-B5F5-C6CDA31A94F6}" type="datetimeFigureOut">
              <a:rPr lang="en-GB" smtClean="0"/>
              <a:t>29/11/2020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2CE12F-B824-40DA-BF1D-D0E5AD1765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5B34DC-7003-42EE-893A-E3B41B22AE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E98BE-D09F-4EB3-BAD0-EB4DDD6452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9644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B8DFAE-8056-42D0-9658-27BBA7FC14D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5B24F18-8DD4-4004-9DF6-A28CFB4185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7DD887-2A8F-40AC-BC02-F131A1734C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A971D-A4C7-4244-B5F5-C6CDA31A94F6}" type="datetimeFigureOut">
              <a:rPr lang="en-GB" smtClean="0"/>
              <a:t>29/11/2020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575269-4992-4C11-A625-25C9C07E52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781CE9-DB79-4BB5-B452-7412B1188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E98BE-D09F-4EB3-BAD0-EB4DDD6452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49216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8D4682-2029-4E60-A116-2B3C493B0C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6805"/>
            <a:ext cx="10515600" cy="587015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D39E9D-6557-427B-8D38-9CC551DB96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A971D-A4C7-4244-B5F5-C6CDA31A94F6}" type="datetimeFigureOut">
              <a:rPr lang="en-GB" smtClean="0"/>
              <a:t>29/11/2020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F19B82-918A-42C2-B39F-160FA7EDE0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09753F-974E-4B77-8FBD-30B68C75E1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E98BE-D09F-4EB3-BAD0-EB4DDD6452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32333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4B1465-128C-481D-A1AA-78C4772D75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6CC3CE8-E53C-4029-8DD8-5A19B01CB9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A971D-A4C7-4244-B5F5-C6CDA31A94F6}" type="datetimeFigureOut">
              <a:rPr lang="en-GB" smtClean="0"/>
              <a:t>29/11/2020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5076FB5-88EF-48F7-BEBE-83D6246317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4C54CE9-1949-42AC-B34F-09D8D646E4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E98BE-D09F-4EB3-BAD0-EB4DDD6452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09264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351A0-613D-4C83-97B9-44E1FCFA8E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CCF0AE-11EC-4E37-8FE1-DA4C7C4E13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600151-29B7-419C-AE68-AB743878C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A971D-A4C7-4244-B5F5-C6CDA31A94F6}" type="datetimeFigureOut">
              <a:rPr lang="en-GB" smtClean="0"/>
              <a:t>29/11/2020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36D694-9562-4104-88FF-8E7615287E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5C7191-58FB-495C-8930-A769B4B26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E98BE-D09F-4EB3-BAD0-EB4DDD6452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07506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C6E9F-F1F0-45FE-A865-E750430C4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B8D6FE-5CD1-4A15-84E4-8E244242E0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C802A8-AFCA-4B8E-9FAD-98066C66A2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C0474C-58F0-4213-B9D6-4F205C7CF0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A971D-A4C7-4244-B5F5-C6CDA31A94F6}" type="datetimeFigureOut">
              <a:rPr lang="en-GB" smtClean="0"/>
              <a:t>29/11/2020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E018BB-6D0A-48D4-BA89-A2A629C6C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2B10D1-42AE-4B7C-8E61-B2AC3523FC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E98BE-D09F-4EB3-BAD0-EB4DDD6452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8766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D03B21-CA4E-4D26-9F7B-055FC120D8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7B253B-BD8D-45FF-A03E-DEEA2E270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A971D-A4C7-4244-B5F5-C6CDA31A94F6}" type="datetimeFigureOut">
              <a:rPr lang="en-GB" smtClean="0"/>
              <a:t>29/11/2020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17848F-4DAF-4BD2-93FE-42992F5AA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6C9EC2-1B07-4C93-A30F-2BFCCC2B3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E98BE-D09F-4EB3-BAD0-EB4DDD6452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29413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F292F2D-CF3A-4DE4-B7E4-9C597E45BD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A971D-A4C7-4244-B5F5-C6CDA31A94F6}" type="datetimeFigureOut">
              <a:rPr lang="en-GB" smtClean="0"/>
              <a:t>29/11/2020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30677E9-039C-4CE0-B4A9-BCEDD2122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88FB6D-7921-40EF-BC7D-9D13B7262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E98BE-D09F-4EB3-BAD0-EB4DDD6452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14139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BBDADA-9881-4DC4-A254-EB26A8E613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5F0957-F7EC-4DEE-AE96-D3DA65ABB6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61CBDC-3CFD-4740-BE6E-EF77C80C0D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FD0D3E-C7CC-4AC8-9944-84C1FDE195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A971D-A4C7-4244-B5F5-C6CDA31A94F6}" type="datetimeFigureOut">
              <a:rPr lang="en-GB" smtClean="0"/>
              <a:t>29/11/2020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EEB030-5EC5-47AC-B868-E4081C3A86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E576F6-65C7-4336-87B5-D40F21782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E98BE-D09F-4EB3-BAD0-EB4DDD6452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39504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8E022-6C59-4F53-BB05-2BEA453140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0C67724-6975-46C7-9005-FAE072C5474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590226-D865-4EC3-8447-2C2CDFB9C4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4D31AC-6231-42C5-A69B-0285DE0A98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A971D-A4C7-4244-B5F5-C6CDA31A94F6}" type="datetimeFigureOut">
              <a:rPr lang="en-GB" smtClean="0"/>
              <a:t>29/11/2020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00B99E-AA75-4096-997D-413B7C69A6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1268B5-82B5-4A0F-BDBA-2809BAAF8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E98BE-D09F-4EB3-BAD0-EB4DDD6452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12381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8503C41-A062-4641-B32C-90DE09284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7FC5C4-911D-4F61-B7D0-B48C71B775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5A5AA6-CB48-416D-9691-1D7DD7F6C5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2A971D-A4C7-4244-B5F5-C6CDA31A94F6}" type="datetimeFigureOut">
              <a:rPr lang="en-GB" smtClean="0"/>
              <a:t>29/11/2020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02D505-B328-4559-B314-F9C6E4F4D1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536FF8-AD02-48DE-9349-35E27D5E30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6E98BE-D09F-4EB3-BAD0-EB4DDD6452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50426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3" r:id="rId3"/>
    <p:sldLayoutId id="2147483651" r:id="rId4"/>
    <p:sldLayoutId id="2147483652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8.pn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15.xml"/><Relationship Id="rId9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5" Type="http://schemas.openxmlformats.org/officeDocument/2006/relationships/image" Target="../media/image22.png"/><Relationship Id="rId4" Type="http://schemas.openxmlformats.org/officeDocument/2006/relationships/notesSlide" Target="../notesSlides/notesSlide17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13" Type="http://schemas.openxmlformats.org/officeDocument/2006/relationships/image" Target="../media/image31.png"/><Relationship Id="rId3" Type="http://schemas.openxmlformats.org/officeDocument/2006/relationships/image" Target="../media/image23.png"/><Relationship Id="rId7" Type="http://schemas.openxmlformats.org/officeDocument/2006/relationships/image" Target="../media/image25.png"/><Relationship Id="rId12" Type="http://schemas.openxmlformats.org/officeDocument/2006/relationships/image" Target="../media/image30.sv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3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svg"/><Relationship Id="rId11" Type="http://schemas.openxmlformats.org/officeDocument/2006/relationships/image" Target="../media/image29.png"/><Relationship Id="rId5" Type="http://schemas.openxmlformats.org/officeDocument/2006/relationships/image" Target="../media/image13.png"/><Relationship Id="rId15" Type="http://schemas.openxmlformats.org/officeDocument/2006/relationships/image" Target="../media/image21.png"/><Relationship Id="rId10" Type="http://schemas.openxmlformats.org/officeDocument/2006/relationships/image" Target="../media/image28.svg"/><Relationship Id="rId4" Type="http://schemas.openxmlformats.org/officeDocument/2006/relationships/image" Target="../media/image24.png"/><Relationship Id="rId9" Type="http://schemas.openxmlformats.org/officeDocument/2006/relationships/image" Target="../media/image27.png"/><Relationship Id="rId14" Type="http://schemas.openxmlformats.org/officeDocument/2006/relationships/image" Target="../media/image32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microsoft.com/office/2007/relationships/media" Target="../media/media3.mp4"/><Relationship Id="rId1" Type="http://schemas.openxmlformats.org/officeDocument/2006/relationships/video" Target="NULL" TargetMode="Externa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notesSlide" Target="../notesSlides/notesSlide1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8.png"/><Relationship Id="rId5" Type="http://schemas.openxmlformats.org/officeDocument/2006/relationships/image" Target="../media/image37.jpeg"/><Relationship Id="rId4" Type="http://schemas.microsoft.com/office/2007/relationships/hdphoto" Target="../media/hdphoto2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2.png"/><Relationship Id="rId4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26.svg"/><Relationship Id="rId18" Type="http://schemas.openxmlformats.org/officeDocument/2006/relationships/image" Target="../media/image31.png"/><Relationship Id="rId3" Type="http://schemas.openxmlformats.org/officeDocument/2006/relationships/image" Target="../media/image23.png"/><Relationship Id="rId21" Type="http://schemas.openxmlformats.org/officeDocument/2006/relationships/image" Target="../media/image17.png"/><Relationship Id="rId7" Type="http://schemas.microsoft.com/office/2007/relationships/hdphoto" Target="../media/hdphoto3.wdp"/><Relationship Id="rId12" Type="http://schemas.openxmlformats.org/officeDocument/2006/relationships/image" Target="../media/image25.png"/><Relationship Id="rId17" Type="http://schemas.openxmlformats.org/officeDocument/2006/relationships/image" Target="../media/image30.svg"/><Relationship Id="rId2" Type="http://schemas.openxmlformats.org/officeDocument/2006/relationships/notesSlide" Target="../notesSlides/notesSlide27.xml"/><Relationship Id="rId16" Type="http://schemas.openxmlformats.org/officeDocument/2006/relationships/image" Target="../media/image29.png"/><Relationship Id="rId20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3.png"/><Relationship Id="rId11" Type="http://schemas.openxmlformats.org/officeDocument/2006/relationships/image" Target="../media/image14.svg"/><Relationship Id="rId5" Type="http://schemas.openxmlformats.org/officeDocument/2006/relationships/image" Target="../media/image38.png"/><Relationship Id="rId15" Type="http://schemas.openxmlformats.org/officeDocument/2006/relationships/image" Target="../media/image28.svg"/><Relationship Id="rId10" Type="http://schemas.openxmlformats.org/officeDocument/2006/relationships/image" Target="../media/image13.png"/><Relationship Id="rId19" Type="http://schemas.openxmlformats.org/officeDocument/2006/relationships/image" Target="../media/image32.svg"/><Relationship Id="rId4" Type="http://schemas.openxmlformats.org/officeDocument/2006/relationships/image" Target="../media/image34.png"/><Relationship Id="rId9" Type="http://schemas.openxmlformats.org/officeDocument/2006/relationships/image" Target="../media/image24.png"/><Relationship Id="rId14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5.sv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5" Type="http://schemas.microsoft.com/office/2007/relationships/hdphoto" Target="../media/hdphoto4.wdp"/><Relationship Id="rId4" Type="http://schemas.openxmlformats.org/officeDocument/2006/relationships/image" Target="../media/image46.png"/></Relationships>
</file>

<file path=ppt/slides/_rels/slide33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44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45.svg"/><Relationship Id="rId9" Type="http://schemas.openxmlformats.org/officeDocument/2006/relationships/image" Target="../media/image15.png"/></Relationships>
</file>

<file path=ppt/slides/_rels/slide34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44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45.svg"/><Relationship Id="rId9" Type="http://schemas.openxmlformats.org/officeDocument/2006/relationships/image" Target="../media/image1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45.sv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26.svg"/><Relationship Id="rId18" Type="http://schemas.openxmlformats.org/officeDocument/2006/relationships/image" Target="../media/image31.png"/><Relationship Id="rId3" Type="http://schemas.openxmlformats.org/officeDocument/2006/relationships/image" Target="../media/image23.png"/><Relationship Id="rId21" Type="http://schemas.openxmlformats.org/officeDocument/2006/relationships/image" Target="../media/image17.png"/><Relationship Id="rId7" Type="http://schemas.microsoft.com/office/2007/relationships/hdphoto" Target="../media/hdphoto3.wdp"/><Relationship Id="rId12" Type="http://schemas.openxmlformats.org/officeDocument/2006/relationships/image" Target="../media/image25.png"/><Relationship Id="rId17" Type="http://schemas.openxmlformats.org/officeDocument/2006/relationships/image" Target="../media/image30.svg"/><Relationship Id="rId2" Type="http://schemas.openxmlformats.org/officeDocument/2006/relationships/notesSlide" Target="../notesSlides/notesSlide36.xml"/><Relationship Id="rId16" Type="http://schemas.openxmlformats.org/officeDocument/2006/relationships/image" Target="../media/image29.png"/><Relationship Id="rId20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3.png"/><Relationship Id="rId11" Type="http://schemas.openxmlformats.org/officeDocument/2006/relationships/image" Target="../media/image14.svg"/><Relationship Id="rId5" Type="http://schemas.openxmlformats.org/officeDocument/2006/relationships/image" Target="../media/image38.png"/><Relationship Id="rId15" Type="http://schemas.openxmlformats.org/officeDocument/2006/relationships/image" Target="../media/image28.svg"/><Relationship Id="rId10" Type="http://schemas.openxmlformats.org/officeDocument/2006/relationships/image" Target="../media/image13.png"/><Relationship Id="rId19" Type="http://schemas.openxmlformats.org/officeDocument/2006/relationships/image" Target="../media/image32.svg"/><Relationship Id="rId4" Type="http://schemas.openxmlformats.org/officeDocument/2006/relationships/image" Target="../media/image34.png"/><Relationship Id="rId9" Type="http://schemas.openxmlformats.org/officeDocument/2006/relationships/image" Target="../media/image24.png"/><Relationship Id="rId14" Type="http://schemas.openxmlformats.org/officeDocument/2006/relationships/image" Target="../media/image27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26.svg"/><Relationship Id="rId18" Type="http://schemas.openxmlformats.org/officeDocument/2006/relationships/image" Target="../media/image31.png"/><Relationship Id="rId3" Type="http://schemas.openxmlformats.org/officeDocument/2006/relationships/image" Target="../media/image23.png"/><Relationship Id="rId21" Type="http://schemas.openxmlformats.org/officeDocument/2006/relationships/image" Target="../media/image17.png"/><Relationship Id="rId7" Type="http://schemas.microsoft.com/office/2007/relationships/hdphoto" Target="../media/hdphoto3.wdp"/><Relationship Id="rId12" Type="http://schemas.openxmlformats.org/officeDocument/2006/relationships/image" Target="../media/image25.png"/><Relationship Id="rId17" Type="http://schemas.openxmlformats.org/officeDocument/2006/relationships/image" Target="../media/image30.svg"/><Relationship Id="rId2" Type="http://schemas.openxmlformats.org/officeDocument/2006/relationships/notesSlide" Target="../notesSlides/notesSlide38.xml"/><Relationship Id="rId16" Type="http://schemas.openxmlformats.org/officeDocument/2006/relationships/image" Target="../media/image29.png"/><Relationship Id="rId20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3.png"/><Relationship Id="rId11" Type="http://schemas.openxmlformats.org/officeDocument/2006/relationships/image" Target="../media/image14.svg"/><Relationship Id="rId5" Type="http://schemas.openxmlformats.org/officeDocument/2006/relationships/image" Target="../media/image38.png"/><Relationship Id="rId15" Type="http://schemas.openxmlformats.org/officeDocument/2006/relationships/image" Target="../media/image28.svg"/><Relationship Id="rId10" Type="http://schemas.openxmlformats.org/officeDocument/2006/relationships/image" Target="../media/image13.png"/><Relationship Id="rId19" Type="http://schemas.openxmlformats.org/officeDocument/2006/relationships/image" Target="../media/image32.svg"/><Relationship Id="rId4" Type="http://schemas.openxmlformats.org/officeDocument/2006/relationships/image" Target="../media/image34.png"/><Relationship Id="rId9" Type="http://schemas.openxmlformats.org/officeDocument/2006/relationships/image" Target="../media/image24.png"/><Relationship Id="rId14" Type="http://schemas.openxmlformats.org/officeDocument/2006/relationships/image" Target="../media/image2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1.png"/><Relationship Id="rId4" Type="http://schemas.openxmlformats.org/officeDocument/2006/relationships/image" Target="../media/image42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47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0.svg"/><Relationship Id="rId5" Type="http://schemas.openxmlformats.org/officeDocument/2006/relationships/image" Target="../media/image49.png"/><Relationship Id="rId4" Type="http://schemas.openxmlformats.org/officeDocument/2006/relationships/image" Target="../media/image48.svg"/><Relationship Id="rId9" Type="http://schemas.openxmlformats.org/officeDocument/2006/relationships/image" Target="../media/image41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26.svg"/><Relationship Id="rId18" Type="http://schemas.openxmlformats.org/officeDocument/2006/relationships/image" Target="../media/image31.png"/><Relationship Id="rId26" Type="http://schemas.openxmlformats.org/officeDocument/2006/relationships/image" Target="../media/image53.png"/><Relationship Id="rId3" Type="http://schemas.openxmlformats.org/officeDocument/2006/relationships/image" Target="../media/image23.png"/><Relationship Id="rId21" Type="http://schemas.openxmlformats.org/officeDocument/2006/relationships/image" Target="../media/image17.png"/><Relationship Id="rId7" Type="http://schemas.microsoft.com/office/2007/relationships/hdphoto" Target="../media/hdphoto3.wdp"/><Relationship Id="rId12" Type="http://schemas.openxmlformats.org/officeDocument/2006/relationships/image" Target="../media/image25.png"/><Relationship Id="rId17" Type="http://schemas.openxmlformats.org/officeDocument/2006/relationships/image" Target="../media/image30.svg"/><Relationship Id="rId25" Type="http://schemas.microsoft.com/office/2007/relationships/hdphoto" Target="../media/hdphoto6.wdp"/><Relationship Id="rId2" Type="http://schemas.openxmlformats.org/officeDocument/2006/relationships/notesSlide" Target="../notesSlides/notesSlide47.xml"/><Relationship Id="rId16" Type="http://schemas.openxmlformats.org/officeDocument/2006/relationships/image" Target="../media/image29.png"/><Relationship Id="rId20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3.png"/><Relationship Id="rId11" Type="http://schemas.openxmlformats.org/officeDocument/2006/relationships/image" Target="../media/image14.svg"/><Relationship Id="rId24" Type="http://schemas.openxmlformats.org/officeDocument/2006/relationships/image" Target="../media/image52.png"/><Relationship Id="rId5" Type="http://schemas.openxmlformats.org/officeDocument/2006/relationships/image" Target="../media/image38.png"/><Relationship Id="rId15" Type="http://schemas.openxmlformats.org/officeDocument/2006/relationships/image" Target="../media/image28.svg"/><Relationship Id="rId23" Type="http://schemas.microsoft.com/office/2007/relationships/hdphoto" Target="../media/hdphoto5.wdp"/><Relationship Id="rId10" Type="http://schemas.openxmlformats.org/officeDocument/2006/relationships/image" Target="../media/image13.png"/><Relationship Id="rId19" Type="http://schemas.openxmlformats.org/officeDocument/2006/relationships/image" Target="../media/image32.svg"/><Relationship Id="rId4" Type="http://schemas.openxmlformats.org/officeDocument/2006/relationships/image" Target="../media/image34.png"/><Relationship Id="rId9" Type="http://schemas.openxmlformats.org/officeDocument/2006/relationships/image" Target="../media/image24.png"/><Relationship Id="rId14" Type="http://schemas.openxmlformats.org/officeDocument/2006/relationships/image" Target="../media/image27.png"/><Relationship Id="rId22" Type="http://schemas.openxmlformats.org/officeDocument/2006/relationships/image" Target="../media/image51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Relationship Id="rId4" Type="http://schemas.microsoft.com/office/2007/relationships/hdphoto" Target="../media/hdphoto5.wdp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4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svg"/><Relationship Id="rId3" Type="http://schemas.openxmlformats.org/officeDocument/2006/relationships/image" Target="../media/image38.png"/><Relationship Id="rId7" Type="http://schemas.openxmlformats.org/officeDocument/2006/relationships/image" Target="../media/image57.png"/><Relationship Id="rId12" Type="http://schemas.openxmlformats.org/officeDocument/2006/relationships/image" Target="../media/image39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6.svg"/><Relationship Id="rId11" Type="http://schemas.openxmlformats.org/officeDocument/2006/relationships/image" Target="../media/image54.png"/><Relationship Id="rId5" Type="http://schemas.openxmlformats.org/officeDocument/2006/relationships/image" Target="../media/image55.png"/><Relationship Id="rId10" Type="http://schemas.microsoft.com/office/2007/relationships/hdphoto" Target="../media/hdphoto5.wdp"/><Relationship Id="rId4" Type="http://schemas.openxmlformats.org/officeDocument/2006/relationships/image" Target="../media/image41.png"/><Relationship Id="rId9" Type="http://schemas.openxmlformats.org/officeDocument/2006/relationships/image" Target="../media/image5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1.png"/><Relationship Id="rId5" Type="http://schemas.microsoft.com/office/2007/relationships/hdphoto" Target="../media/hdphoto7.wdp"/><Relationship Id="rId4" Type="http://schemas.openxmlformats.org/officeDocument/2006/relationships/image" Target="../media/image60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8.png"/><Relationship Id="rId4" Type="http://schemas.microsoft.com/office/2007/relationships/hdphoto" Target="../media/hdphoto5.wdp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9.png"/><Relationship Id="rId5" Type="http://schemas.microsoft.com/office/2007/relationships/hdphoto" Target="../media/hdphoto7.wdp"/><Relationship Id="rId4" Type="http://schemas.openxmlformats.org/officeDocument/2006/relationships/image" Target="../media/image60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41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9.png"/><Relationship Id="rId5" Type="http://schemas.microsoft.com/office/2007/relationships/hdphoto" Target="../media/hdphoto7.wdp"/><Relationship Id="rId4" Type="http://schemas.openxmlformats.org/officeDocument/2006/relationships/image" Target="../media/image60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41.png"/><Relationship Id="rId7" Type="http://schemas.microsoft.com/office/2007/relationships/hdphoto" Target="../media/hdphoto7.wdp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4.png"/><Relationship Id="rId4" Type="http://schemas.openxmlformats.org/officeDocument/2006/relationships/image" Target="../media/image39.png"/><Relationship Id="rId9" Type="http://schemas.microsoft.com/office/2007/relationships/hdphoto" Target="../media/hdphoto8.wdp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jpe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jpe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3.xml"/><Relationship Id="rId6" Type="http://schemas.microsoft.com/office/2007/relationships/hdphoto" Target="../media/hdphoto9.wdp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1.jpeg"/><Relationship Id="rId4" Type="http://schemas.microsoft.com/office/2007/relationships/hdphoto" Target="../media/hdphoto6.wdp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4.png"/><Relationship Id="rId4" Type="http://schemas.microsoft.com/office/2007/relationships/hdphoto" Target="../media/hdphoto2.wdp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6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95F0A-D5BF-408C-ADB0-52FC7D73DD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7092" y="344325"/>
            <a:ext cx="9144000" cy="1371600"/>
          </a:xfrm>
        </p:spPr>
        <p:txBody>
          <a:bodyPr>
            <a:normAutofit/>
          </a:bodyPr>
          <a:lstStyle/>
          <a:p>
            <a:r>
              <a:rPr lang="en-GB" sz="4800" dirty="0"/>
              <a:t>Azure for “Normal” People</a:t>
            </a:r>
            <a:br>
              <a:rPr lang="en-GB" sz="4800" dirty="0"/>
            </a:br>
            <a:r>
              <a:rPr lang="en-GB" sz="3600" dirty="0"/>
              <a:t>- Remote Edition -</a:t>
            </a:r>
            <a:endParaRPr lang="en-GB" sz="4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290118-1995-4419-818B-A246544A8A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5603" y="79051"/>
            <a:ext cx="2060662" cy="1902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3340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3D9E75-DE63-4EE1-A30D-3A5E7178AC88}"/>
              </a:ext>
            </a:extLst>
          </p:cNvPr>
          <p:cNvSpPr txBox="1"/>
          <p:nvPr/>
        </p:nvSpPr>
        <p:spPr>
          <a:xfrm>
            <a:off x="2027351" y="1843950"/>
            <a:ext cx="8137297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/>
              <a:t>Geographic area in</a:t>
            </a:r>
          </a:p>
          <a:p>
            <a:endParaRPr lang="en-GB" sz="4000" dirty="0"/>
          </a:p>
          <a:p>
            <a:r>
              <a:rPr lang="en-GB" sz="4000" dirty="0"/>
              <a:t>List of residential buildings out</a:t>
            </a:r>
          </a:p>
          <a:p>
            <a:endParaRPr lang="en-GB" sz="4000" dirty="0"/>
          </a:p>
          <a:p>
            <a:r>
              <a:rPr lang="en-GB" sz="4000" dirty="0"/>
              <a:t>Interaction and Display on a webpage</a:t>
            </a:r>
          </a:p>
        </p:txBody>
      </p:sp>
    </p:spTree>
    <p:extLst>
      <p:ext uri="{BB962C8B-B14F-4D97-AF65-F5344CB8AC3E}">
        <p14:creationId xmlns:p14="http://schemas.microsoft.com/office/powerpoint/2010/main" val="15721839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licktrigger">
            <a:extLst>
              <a:ext uri="{FF2B5EF4-FFF2-40B4-BE49-F238E27FC236}">
                <a16:creationId xmlns:a16="http://schemas.microsoft.com/office/drawing/2014/main" id="{813D5D3A-6401-4755-A689-C981BF024705}"/>
              </a:ext>
            </a:extLst>
          </p:cNvPr>
          <p:cNvSpPr/>
          <p:nvPr/>
        </p:nvSpPr>
        <p:spPr>
          <a:xfrm>
            <a:off x="4615543" y="-972456"/>
            <a:ext cx="8853714" cy="8548914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CBC4F29-B070-4F01-8925-2EB185696838}"/>
              </a:ext>
            </a:extLst>
          </p:cNvPr>
          <p:cNvSpPr/>
          <p:nvPr/>
        </p:nvSpPr>
        <p:spPr>
          <a:xfrm>
            <a:off x="214680" y="428178"/>
            <a:ext cx="5063566" cy="60016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200" dirty="0">
                <a:solidFill>
                  <a:schemeClr val="bg1">
                    <a:lumMod val="50000"/>
                  </a:schemeClr>
                </a:solidFill>
              </a:rPr>
              <a:t>☑ Approvals</a:t>
            </a:r>
          </a:p>
          <a:p>
            <a:r>
              <a:rPr lang="en-GB" sz="3200" dirty="0">
                <a:solidFill>
                  <a:schemeClr val="bg1">
                    <a:lumMod val="50000"/>
                  </a:schemeClr>
                </a:solidFill>
              </a:rPr>
              <a:t>☑ Business Case</a:t>
            </a:r>
          </a:p>
          <a:p>
            <a:r>
              <a:rPr lang="en-GB" sz="3200" dirty="0">
                <a:solidFill>
                  <a:schemeClr val="bg1">
                    <a:lumMod val="50000"/>
                  </a:schemeClr>
                </a:solidFill>
              </a:rPr>
              <a:t>☑ Management Sign off</a:t>
            </a:r>
          </a:p>
          <a:p>
            <a:r>
              <a:rPr lang="en-GB" sz="3200" dirty="0">
                <a:solidFill>
                  <a:schemeClr val="bg1">
                    <a:lumMod val="50000"/>
                  </a:schemeClr>
                </a:solidFill>
              </a:rPr>
              <a:t>☑ Budget</a:t>
            </a:r>
          </a:p>
          <a:p>
            <a:r>
              <a:rPr lang="en-GB" sz="3200" dirty="0">
                <a:solidFill>
                  <a:schemeClr val="bg1">
                    <a:lumMod val="50000"/>
                  </a:schemeClr>
                </a:solidFill>
              </a:rPr>
              <a:t>☑ Sufficient Coffee</a:t>
            </a:r>
          </a:p>
          <a:p>
            <a:r>
              <a:rPr lang="en-GB" sz="3200" dirty="0">
                <a:solidFill>
                  <a:schemeClr val="bg1">
                    <a:lumMod val="50000"/>
                  </a:schemeClr>
                </a:solidFill>
              </a:rPr>
              <a:t>☑ Cost Codes</a:t>
            </a:r>
          </a:p>
          <a:p>
            <a:r>
              <a:rPr lang="en-GB" sz="3200" dirty="0">
                <a:solidFill>
                  <a:schemeClr val="bg1">
                    <a:lumMod val="50000"/>
                  </a:schemeClr>
                </a:solidFill>
              </a:rPr>
              <a:t>☑ Investment Requests</a:t>
            </a:r>
          </a:p>
          <a:p>
            <a:r>
              <a:rPr lang="en-GB" sz="3200" dirty="0">
                <a:solidFill>
                  <a:schemeClr val="bg1">
                    <a:lumMod val="50000"/>
                  </a:schemeClr>
                </a:solidFill>
              </a:rPr>
              <a:t>☑ Training Requirements</a:t>
            </a:r>
          </a:p>
          <a:p>
            <a:r>
              <a:rPr lang="en-GB" sz="3200" dirty="0">
                <a:solidFill>
                  <a:schemeClr val="bg1">
                    <a:lumMod val="50000"/>
                  </a:schemeClr>
                </a:solidFill>
              </a:rPr>
              <a:t>☑ Developer Cake</a:t>
            </a:r>
          </a:p>
          <a:p>
            <a:r>
              <a:rPr lang="en-GB" sz="3200" dirty="0">
                <a:solidFill>
                  <a:schemeClr val="bg1">
                    <a:lumMod val="50000"/>
                  </a:schemeClr>
                </a:solidFill>
              </a:rPr>
              <a:t>☑ Development Space</a:t>
            </a:r>
          </a:p>
          <a:p>
            <a:r>
              <a:rPr lang="en-GB" sz="3200" dirty="0">
                <a:solidFill>
                  <a:schemeClr val="bg1">
                    <a:lumMod val="50000"/>
                  </a:schemeClr>
                </a:solidFill>
              </a:rPr>
              <a:t>☑ Architecture Review Board</a:t>
            </a:r>
          </a:p>
          <a:p>
            <a:endParaRPr lang="en-GB" sz="32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4" name="Graphic 3" descr="User">
            <a:extLst>
              <a:ext uri="{FF2B5EF4-FFF2-40B4-BE49-F238E27FC236}">
                <a16:creationId xmlns:a16="http://schemas.microsoft.com/office/drawing/2014/main" id="{28A49E04-4B19-4BC1-BAC0-EC71C49B10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39337" y="1010955"/>
            <a:ext cx="4582092" cy="4582092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9F50C30A-1E89-4BDE-885B-CD64CE45AB9F}"/>
              </a:ext>
            </a:extLst>
          </p:cNvPr>
          <p:cNvGrpSpPr/>
          <p:nvPr/>
        </p:nvGrpSpPr>
        <p:grpSpPr>
          <a:xfrm rot="5400000">
            <a:off x="9941823" y="2214781"/>
            <a:ext cx="2819399" cy="2174440"/>
            <a:chOff x="127000" y="127000"/>
            <a:chExt cx="11709400" cy="6604000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61CAABE1-9ADA-4345-A5D1-EBB7DC1C7508}"/>
                </a:ext>
              </a:extLst>
            </p:cNvPr>
            <p:cNvSpPr/>
            <p:nvPr/>
          </p:nvSpPr>
          <p:spPr>
            <a:xfrm>
              <a:off x="127000" y="127000"/>
              <a:ext cx="5854700" cy="6604000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79B5326A-0166-4201-BD85-A12C6FEB3CF2}"/>
                </a:ext>
              </a:extLst>
            </p:cNvPr>
            <p:cNvSpPr/>
            <p:nvPr/>
          </p:nvSpPr>
          <p:spPr>
            <a:xfrm>
              <a:off x="5981700" y="127000"/>
              <a:ext cx="5854700" cy="6604000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561AC567-9666-41F2-9EA8-3F59CEBC1FFC}"/>
                </a:ext>
              </a:extLst>
            </p:cNvPr>
            <p:cNvSpPr/>
            <p:nvPr/>
          </p:nvSpPr>
          <p:spPr>
            <a:xfrm>
              <a:off x="355600" y="482600"/>
              <a:ext cx="5308600" cy="5988009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054BE94E-0656-4EB5-9792-A9D088A08C21}"/>
                </a:ext>
              </a:extLst>
            </p:cNvPr>
            <p:cNvSpPr/>
            <p:nvPr/>
          </p:nvSpPr>
          <p:spPr>
            <a:xfrm>
              <a:off x="10820400" y="1450954"/>
              <a:ext cx="654050" cy="4051300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2AC396F4-A279-4689-965A-10E2416843D3}"/>
                </a:ext>
              </a:extLst>
            </p:cNvPr>
            <p:cNvGrpSpPr/>
            <p:nvPr/>
          </p:nvGrpSpPr>
          <p:grpSpPr>
            <a:xfrm>
              <a:off x="8128000" y="717550"/>
              <a:ext cx="654050" cy="5422900"/>
              <a:chOff x="7137400" y="711200"/>
              <a:chExt cx="654050" cy="5422900"/>
            </a:xfrm>
          </p:grpSpPr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A6AFD9DB-18E7-44AC-924A-D2DBDE6F78D8}"/>
                  </a:ext>
                </a:extLst>
              </p:cNvPr>
              <p:cNvSpPr/>
              <p:nvPr/>
            </p:nvSpPr>
            <p:spPr>
              <a:xfrm>
                <a:off x="7137400" y="711200"/>
                <a:ext cx="654050" cy="7747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CDAF00F0-7160-41AE-BCD7-3084A71EC391}"/>
                  </a:ext>
                </a:extLst>
              </p:cNvPr>
              <p:cNvSpPr/>
              <p:nvPr/>
            </p:nvSpPr>
            <p:spPr>
              <a:xfrm>
                <a:off x="7137400" y="1485900"/>
                <a:ext cx="654050" cy="7747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DA978DDB-1DB5-43FE-82AA-E2165B2F0451}"/>
                  </a:ext>
                </a:extLst>
              </p:cNvPr>
              <p:cNvSpPr/>
              <p:nvPr/>
            </p:nvSpPr>
            <p:spPr>
              <a:xfrm>
                <a:off x="7137400" y="2260600"/>
                <a:ext cx="654050" cy="7747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1AAC9040-128A-4FE4-8177-89C8083AFE14}"/>
                  </a:ext>
                </a:extLst>
              </p:cNvPr>
              <p:cNvSpPr/>
              <p:nvPr/>
            </p:nvSpPr>
            <p:spPr>
              <a:xfrm>
                <a:off x="7137400" y="3035300"/>
                <a:ext cx="654050" cy="7747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4B74F166-D7BC-401D-8DBA-72A940E0A088}"/>
                  </a:ext>
                </a:extLst>
              </p:cNvPr>
              <p:cNvSpPr/>
              <p:nvPr/>
            </p:nvSpPr>
            <p:spPr>
              <a:xfrm>
                <a:off x="7137400" y="3810000"/>
                <a:ext cx="654050" cy="7747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6" name="Rectangle: Rounded Corners 15">
                <a:extLst>
                  <a:ext uri="{FF2B5EF4-FFF2-40B4-BE49-F238E27FC236}">
                    <a16:creationId xmlns:a16="http://schemas.microsoft.com/office/drawing/2014/main" id="{0FAF702B-0239-4D2F-B85F-97BB41896411}"/>
                  </a:ext>
                </a:extLst>
              </p:cNvPr>
              <p:cNvSpPr/>
              <p:nvPr/>
            </p:nvSpPr>
            <p:spPr>
              <a:xfrm>
                <a:off x="7137400" y="4584700"/>
                <a:ext cx="654050" cy="7747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1E17C413-4938-4F92-8BCE-09CC31DF0ACF}"/>
                  </a:ext>
                </a:extLst>
              </p:cNvPr>
              <p:cNvSpPr/>
              <p:nvPr/>
            </p:nvSpPr>
            <p:spPr>
              <a:xfrm>
                <a:off x="7137400" y="5359400"/>
                <a:ext cx="654050" cy="7747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4D235A33-55C0-4688-8918-50722555B15A}"/>
                </a:ext>
              </a:extLst>
            </p:cNvPr>
            <p:cNvGrpSpPr/>
            <p:nvPr/>
          </p:nvGrpSpPr>
          <p:grpSpPr>
            <a:xfrm>
              <a:off x="8823324" y="1028700"/>
              <a:ext cx="654050" cy="4648200"/>
              <a:chOff x="7137400" y="1485900"/>
              <a:chExt cx="654050" cy="4648200"/>
            </a:xfrm>
          </p:grpSpPr>
          <p:sp>
            <p:nvSpPr>
              <p:cNvPr id="19" name="Rectangle: Rounded Corners 18">
                <a:extLst>
                  <a:ext uri="{FF2B5EF4-FFF2-40B4-BE49-F238E27FC236}">
                    <a16:creationId xmlns:a16="http://schemas.microsoft.com/office/drawing/2014/main" id="{05FA2E6D-29B5-449C-8A96-19689B7B035B}"/>
                  </a:ext>
                </a:extLst>
              </p:cNvPr>
              <p:cNvSpPr/>
              <p:nvPr/>
            </p:nvSpPr>
            <p:spPr>
              <a:xfrm>
                <a:off x="7137400" y="1485900"/>
                <a:ext cx="654050" cy="7747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2122CCB1-DD08-4B63-88C7-159D869FA2BA}"/>
                  </a:ext>
                </a:extLst>
              </p:cNvPr>
              <p:cNvSpPr/>
              <p:nvPr/>
            </p:nvSpPr>
            <p:spPr>
              <a:xfrm>
                <a:off x="7137400" y="2260600"/>
                <a:ext cx="654050" cy="7747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1" name="Rectangle: Rounded Corners 20">
                <a:extLst>
                  <a:ext uri="{FF2B5EF4-FFF2-40B4-BE49-F238E27FC236}">
                    <a16:creationId xmlns:a16="http://schemas.microsoft.com/office/drawing/2014/main" id="{A03F5419-E7CA-49E8-8B37-4B1EE22F0A57}"/>
                  </a:ext>
                </a:extLst>
              </p:cNvPr>
              <p:cNvSpPr/>
              <p:nvPr/>
            </p:nvSpPr>
            <p:spPr>
              <a:xfrm>
                <a:off x="7137400" y="3035300"/>
                <a:ext cx="654050" cy="7747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2" name="Rectangle: Rounded Corners 21">
                <a:extLst>
                  <a:ext uri="{FF2B5EF4-FFF2-40B4-BE49-F238E27FC236}">
                    <a16:creationId xmlns:a16="http://schemas.microsoft.com/office/drawing/2014/main" id="{03547C45-B74D-4C37-871F-A14030FB1C1D}"/>
                  </a:ext>
                </a:extLst>
              </p:cNvPr>
              <p:cNvSpPr/>
              <p:nvPr/>
            </p:nvSpPr>
            <p:spPr>
              <a:xfrm>
                <a:off x="7137400" y="3810000"/>
                <a:ext cx="654050" cy="7747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3" name="Rectangle: Rounded Corners 22">
                <a:extLst>
                  <a:ext uri="{FF2B5EF4-FFF2-40B4-BE49-F238E27FC236}">
                    <a16:creationId xmlns:a16="http://schemas.microsoft.com/office/drawing/2014/main" id="{0B20E252-A6D1-47A3-B956-BD4DF64505F5}"/>
                  </a:ext>
                </a:extLst>
              </p:cNvPr>
              <p:cNvSpPr/>
              <p:nvPr/>
            </p:nvSpPr>
            <p:spPr>
              <a:xfrm>
                <a:off x="7137400" y="4584700"/>
                <a:ext cx="654050" cy="7747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4" name="Rectangle: Rounded Corners 23">
                <a:extLst>
                  <a:ext uri="{FF2B5EF4-FFF2-40B4-BE49-F238E27FC236}">
                    <a16:creationId xmlns:a16="http://schemas.microsoft.com/office/drawing/2014/main" id="{D0CC0851-194C-47F8-86FA-D6BC2B046B41}"/>
                  </a:ext>
                </a:extLst>
              </p:cNvPr>
              <p:cNvSpPr/>
              <p:nvPr/>
            </p:nvSpPr>
            <p:spPr>
              <a:xfrm>
                <a:off x="7137400" y="5359400"/>
                <a:ext cx="654050" cy="7747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99838CE0-50D5-43CC-9EC6-9A3760213104}"/>
                </a:ext>
              </a:extLst>
            </p:cNvPr>
            <p:cNvGrpSpPr/>
            <p:nvPr/>
          </p:nvGrpSpPr>
          <p:grpSpPr>
            <a:xfrm>
              <a:off x="9512299" y="742950"/>
              <a:ext cx="654050" cy="5422900"/>
              <a:chOff x="7137400" y="711200"/>
              <a:chExt cx="654050" cy="5422900"/>
            </a:xfrm>
          </p:grpSpPr>
          <p:sp>
            <p:nvSpPr>
              <p:cNvPr id="26" name="Rectangle: Rounded Corners 25">
                <a:extLst>
                  <a:ext uri="{FF2B5EF4-FFF2-40B4-BE49-F238E27FC236}">
                    <a16:creationId xmlns:a16="http://schemas.microsoft.com/office/drawing/2014/main" id="{A3E6D23D-3BB3-4873-BDEE-A6C314762A77}"/>
                  </a:ext>
                </a:extLst>
              </p:cNvPr>
              <p:cNvSpPr/>
              <p:nvPr/>
            </p:nvSpPr>
            <p:spPr>
              <a:xfrm>
                <a:off x="7137400" y="711200"/>
                <a:ext cx="654050" cy="7747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7" name="Rectangle: Rounded Corners 26">
                <a:extLst>
                  <a:ext uri="{FF2B5EF4-FFF2-40B4-BE49-F238E27FC236}">
                    <a16:creationId xmlns:a16="http://schemas.microsoft.com/office/drawing/2014/main" id="{216B73DF-3753-4BA1-9B69-1392A4FAB8BE}"/>
                  </a:ext>
                </a:extLst>
              </p:cNvPr>
              <p:cNvSpPr/>
              <p:nvPr/>
            </p:nvSpPr>
            <p:spPr>
              <a:xfrm>
                <a:off x="7137400" y="1485900"/>
                <a:ext cx="654050" cy="7747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8" name="Rectangle: Rounded Corners 27">
                <a:extLst>
                  <a:ext uri="{FF2B5EF4-FFF2-40B4-BE49-F238E27FC236}">
                    <a16:creationId xmlns:a16="http://schemas.microsoft.com/office/drawing/2014/main" id="{A36B086E-F31A-488F-A026-70F4BD825497}"/>
                  </a:ext>
                </a:extLst>
              </p:cNvPr>
              <p:cNvSpPr/>
              <p:nvPr/>
            </p:nvSpPr>
            <p:spPr>
              <a:xfrm>
                <a:off x="7137400" y="2260600"/>
                <a:ext cx="654050" cy="7747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9" name="Rectangle: Rounded Corners 28">
                <a:extLst>
                  <a:ext uri="{FF2B5EF4-FFF2-40B4-BE49-F238E27FC236}">
                    <a16:creationId xmlns:a16="http://schemas.microsoft.com/office/drawing/2014/main" id="{9E185900-17CE-4323-8DCF-A8598282B058}"/>
                  </a:ext>
                </a:extLst>
              </p:cNvPr>
              <p:cNvSpPr/>
              <p:nvPr/>
            </p:nvSpPr>
            <p:spPr>
              <a:xfrm>
                <a:off x="7137400" y="3035300"/>
                <a:ext cx="654050" cy="7747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0" name="Rectangle: Rounded Corners 29">
                <a:extLst>
                  <a:ext uri="{FF2B5EF4-FFF2-40B4-BE49-F238E27FC236}">
                    <a16:creationId xmlns:a16="http://schemas.microsoft.com/office/drawing/2014/main" id="{9D338C15-A841-4047-96B7-AA8805227381}"/>
                  </a:ext>
                </a:extLst>
              </p:cNvPr>
              <p:cNvSpPr/>
              <p:nvPr/>
            </p:nvSpPr>
            <p:spPr>
              <a:xfrm>
                <a:off x="7137400" y="3810000"/>
                <a:ext cx="654050" cy="7747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1" name="Rectangle: Rounded Corners 30">
                <a:extLst>
                  <a:ext uri="{FF2B5EF4-FFF2-40B4-BE49-F238E27FC236}">
                    <a16:creationId xmlns:a16="http://schemas.microsoft.com/office/drawing/2014/main" id="{CB482F73-8DF1-44CA-8815-5BCEF7177182}"/>
                  </a:ext>
                </a:extLst>
              </p:cNvPr>
              <p:cNvSpPr/>
              <p:nvPr/>
            </p:nvSpPr>
            <p:spPr>
              <a:xfrm>
                <a:off x="7137400" y="4584700"/>
                <a:ext cx="654050" cy="7747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2" name="Rectangle: Rounded Corners 31">
                <a:extLst>
                  <a:ext uri="{FF2B5EF4-FFF2-40B4-BE49-F238E27FC236}">
                    <a16:creationId xmlns:a16="http://schemas.microsoft.com/office/drawing/2014/main" id="{0891AA47-3AAA-45B5-BB0C-9B549CBF94B4}"/>
                  </a:ext>
                </a:extLst>
              </p:cNvPr>
              <p:cNvSpPr/>
              <p:nvPr/>
            </p:nvSpPr>
            <p:spPr>
              <a:xfrm>
                <a:off x="7137400" y="5359400"/>
                <a:ext cx="654050" cy="7747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1A7C4E33-96C4-4E9A-BD85-035619E08F28}"/>
              </a:ext>
            </a:extLst>
          </p:cNvPr>
          <p:cNvSpPr/>
          <p:nvPr/>
        </p:nvSpPr>
        <p:spPr>
          <a:xfrm>
            <a:off x="579863" y="6010507"/>
            <a:ext cx="10541671" cy="847493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dirty="0"/>
              <a:t>Name your developer - Place your laptop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47103FB-01A8-4ED8-9275-7E25654EC112}"/>
              </a:ext>
            </a:extLst>
          </p:cNvPr>
          <p:cNvSpPr/>
          <p:nvPr/>
        </p:nvSpPr>
        <p:spPr>
          <a:xfrm>
            <a:off x="7043314" y="5061216"/>
            <a:ext cx="920445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ucida Handwriting" panose="03010101010101010101" pitchFamily="66" charset="0"/>
              </a:rPr>
              <a:t>Alex</a:t>
            </a:r>
          </a:p>
        </p:txBody>
      </p:sp>
    </p:spTree>
    <p:extLst>
      <p:ext uri="{BB962C8B-B14F-4D97-AF65-F5344CB8AC3E}">
        <p14:creationId xmlns:p14="http://schemas.microsoft.com/office/powerpoint/2010/main" val="632221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56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7" fill="hold">
                      <p:stCondLst>
                        <p:cond delay="0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  <p:bldLst>
      <p:bldP spid="3" grpId="0" uiExpand="1" build="p"/>
      <p:bldP spid="35" grpId="0" animBg="1"/>
      <p:bldP spid="3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5AFD0B0-0F1E-4A05-B1AA-E6B7642312C5}"/>
              </a:ext>
            </a:extLst>
          </p:cNvPr>
          <p:cNvSpPr txBox="1"/>
          <p:nvPr/>
        </p:nvSpPr>
        <p:spPr>
          <a:xfrm>
            <a:off x="10101943" y="0"/>
            <a:ext cx="20900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Developer</a:t>
            </a:r>
          </a:p>
          <a:p>
            <a:r>
              <a:rPr lang="en-GB" dirty="0"/>
              <a:t>Laptop</a:t>
            </a:r>
          </a:p>
          <a:p>
            <a:r>
              <a:rPr lang="en-GB" dirty="0"/>
              <a:t>Application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192595-9D5B-4DAF-8AF9-32FED0E8CAE6}"/>
              </a:ext>
            </a:extLst>
          </p:cNvPr>
          <p:cNvSpPr/>
          <p:nvPr/>
        </p:nvSpPr>
        <p:spPr>
          <a:xfrm>
            <a:off x="4575250" y="3249318"/>
            <a:ext cx="336406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Application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262BB8B-2D71-4D25-A3C5-4CC3449C0F4A}"/>
              </a:ext>
            </a:extLst>
          </p:cNvPr>
          <p:cNvGrpSpPr/>
          <p:nvPr/>
        </p:nvGrpSpPr>
        <p:grpSpPr>
          <a:xfrm>
            <a:off x="5248228" y="2169318"/>
            <a:ext cx="2160000" cy="2160000"/>
            <a:chOff x="5016000" y="1464734"/>
            <a:chExt cx="2160000" cy="2160000"/>
          </a:xfrm>
        </p:grpSpPr>
        <p:sp>
          <p:nvSpPr>
            <p:cNvPr id="7" name="Partial Circle 6">
              <a:extLst>
                <a:ext uri="{FF2B5EF4-FFF2-40B4-BE49-F238E27FC236}">
                  <a16:creationId xmlns:a16="http://schemas.microsoft.com/office/drawing/2014/main" id="{A6592F8A-9568-49C0-9E95-F11402059735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5016000" y="1464734"/>
              <a:ext cx="2160000" cy="2160000"/>
            </a:xfrm>
            <a:prstGeom prst="pie">
              <a:avLst>
                <a:gd name="adj1" fmla="val 0"/>
                <a:gd name="adj2" fmla="val 10799505"/>
              </a:avLst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7EE1324-301C-4140-B082-7B2455B9C424}"/>
                </a:ext>
              </a:extLst>
            </p:cNvPr>
            <p:cNvSpPr txBox="1"/>
            <p:nvPr/>
          </p:nvSpPr>
          <p:spPr>
            <a:xfrm>
              <a:off x="5473947" y="2136073"/>
              <a:ext cx="12441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Application</a:t>
              </a:r>
            </a:p>
          </p:txBody>
        </p:sp>
      </p:grp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E9D58A4-BA1A-423C-8EF1-E546705C3751}"/>
              </a:ext>
            </a:extLst>
          </p:cNvPr>
          <p:cNvSpPr/>
          <p:nvPr/>
        </p:nvSpPr>
        <p:spPr>
          <a:xfrm>
            <a:off x="579863" y="6010507"/>
            <a:ext cx="10541671" cy="847493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dirty="0"/>
              <a:t>Place application on laptop</a:t>
            </a:r>
          </a:p>
        </p:txBody>
      </p:sp>
    </p:spTree>
    <p:extLst>
      <p:ext uri="{BB962C8B-B14F-4D97-AF65-F5344CB8AC3E}">
        <p14:creationId xmlns:p14="http://schemas.microsoft.com/office/powerpoint/2010/main" val="202524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5AFD0B0-0F1E-4A05-B1AA-E6B7642312C5}"/>
              </a:ext>
            </a:extLst>
          </p:cNvPr>
          <p:cNvSpPr txBox="1"/>
          <p:nvPr/>
        </p:nvSpPr>
        <p:spPr>
          <a:xfrm>
            <a:off x="10101943" y="0"/>
            <a:ext cx="209005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Developer</a:t>
            </a:r>
          </a:p>
          <a:p>
            <a:r>
              <a:rPr lang="en-GB" dirty="0"/>
              <a:t>Laptop</a:t>
            </a:r>
          </a:p>
          <a:p>
            <a:r>
              <a:rPr lang="en-GB" dirty="0"/>
              <a:t>Application</a:t>
            </a:r>
          </a:p>
          <a:p>
            <a:r>
              <a:rPr lang="en-GB" dirty="0"/>
              <a:t>Version Control</a:t>
            </a:r>
          </a:p>
          <a:p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A235D8F-66EC-4B14-BAAC-EE7FE1E0D8E1}"/>
              </a:ext>
            </a:extLst>
          </p:cNvPr>
          <p:cNvSpPr/>
          <p:nvPr/>
        </p:nvSpPr>
        <p:spPr>
          <a:xfrm>
            <a:off x="3136598" y="5031416"/>
            <a:ext cx="591880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Version Control (Git)</a:t>
            </a:r>
          </a:p>
        </p:txBody>
      </p:sp>
      <p:pic>
        <p:nvPicPr>
          <p:cNvPr id="9" name="Picture 8" descr="Image result for git icon">
            <a:extLst>
              <a:ext uri="{FF2B5EF4-FFF2-40B4-BE49-F238E27FC236}">
                <a16:creationId xmlns:a16="http://schemas.microsoft.com/office/drawing/2014/main" id="{CFC247D8-EA60-4F1D-907F-ED930E5D4F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6000" y="3912087"/>
            <a:ext cx="1298105" cy="1298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5CF0A37-EF0D-427D-9A58-F3689EFD4CFF}"/>
              </a:ext>
            </a:extLst>
          </p:cNvPr>
          <p:cNvSpPr txBox="1"/>
          <p:nvPr/>
        </p:nvSpPr>
        <p:spPr>
          <a:xfrm>
            <a:off x="3136598" y="1232914"/>
            <a:ext cx="59188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/>
              <a:t>Experimental changes.</a:t>
            </a:r>
          </a:p>
          <a:p>
            <a:r>
              <a:rPr lang="en-GB" sz="3600" dirty="0"/>
              <a:t>Need to spike.</a:t>
            </a:r>
          </a:p>
          <a:p>
            <a:r>
              <a:rPr lang="en-GB" sz="3600" dirty="0"/>
              <a:t>Need to safely trash changes.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1BF4FB5-9385-4AD4-888D-227FA5E87B14}"/>
              </a:ext>
            </a:extLst>
          </p:cNvPr>
          <p:cNvSpPr/>
          <p:nvPr/>
        </p:nvSpPr>
        <p:spPr>
          <a:xfrm>
            <a:off x="579863" y="6010507"/>
            <a:ext cx="10541671" cy="847493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dirty="0"/>
              <a:t>Place application </a:t>
            </a:r>
            <a:r>
              <a:rPr lang="en-GB" b="1" i="1" dirty="0"/>
              <a:t>on</a:t>
            </a:r>
            <a:r>
              <a:rPr lang="en-GB" dirty="0"/>
              <a:t> Git </a:t>
            </a:r>
            <a:r>
              <a:rPr lang="en-GB" b="1" i="1" dirty="0"/>
              <a:t>on</a:t>
            </a:r>
            <a:r>
              <a:rPr lang="en-GB" dirty="0"/>
              <a:t> laptop</a:t>
            </a:r>
          </a:p>
        </p:txBody>
      </p:sp>
    </p:spTree>
    <p:extLst>
      <p:ext uri="{BB962C8B-B14F-4D97-AF65-F5344CB8AC3E}">
        <p14:creationId xmlns:p14="http://schemas.microsoft.com/office/powerpoint/2010/main" val="2392831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5AFD0B0-0F1E-4A05-B1AA-E6B7642312C5}"/>
              </a:ext>
            </a:extLst>
          </p:cNvPr>
          <p:cNvSpPr txBox="1"/>
          <p:nvPr/>
        </p:nvSpPr>
        <p:spPr>
          <a:xfrm>
            <a:off x="10101943" y="0"/>
            <a:ext cx="209005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Developer</a:t>
            </a:r>
          </a:p>
          <a:p>
            <a:r>
              <a:rPr lang="en-GB" dirty="0"/>
              <a:t>Laptop</a:t>
            </a:r>
          </a:p>
          <a:p>
            <a:r>
              <a:rPr lang="en-GB" dirty="0"/>
              <a:t>Application</a:t>
            </a:r>
          </a:p>
          <a:p>
            <a:r>
              <a:rPr lang="en-GB" dirty="0"/>
              <a:t>Version Control</a:t>
            </a:r>
          </a:p>
          <a:p>
            <a:r>
              <a:rPr lang="en-GB" dirty="0"/>
              <a:t>Subscription</a:t>
            </a:r>
          </a:p>
          <a:p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CF0A37-EF0D-427D-9A58-F3689EFD4CFF}"/>
              </a:ext>
            </a:extLst>
          </p:cNvPr>
          <p:cNvSpPr txBox="1"/>
          <p:nvPr/>
        </p:nvSpPr>
        <p:spPr>
          <a:xfrm>
            <a:off x="2772229" y="415498"/>
            <a:ext cx="50502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/>
              <a:t>Need to deploy to Azure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EA2C8FC-14C8-4333-9577-90E9C935D01A}"/>
              </a:ext>
            </a:extLst>
          </p:cNvPr>
          <p:cNvSpPr/>
          <p:nvPr/>
        </p:nvSpPr>
        <p:spPr>
          <a:xfrm>
            <a:off x="4369556" y="4378273"/>
            <a:ext cx="367280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Subscription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5BA1C80-31C3-47CF-8FA5-3686C0734D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6324" y="2641599"/>
            <a:ext cx="1559261" cy="1941121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EFC880D-A15C-4592-8B34-9C0A4F513FB6}"/>
              </a:ext>
            </a:extLst>
          </p:cNvPr>
          <p:cNvSpPr/>
          <p:nvPr/>
        </p:nvSpPr>
        <p:spPr>
          <a:xfrm>
            <a:off x="579863" y="6010507"/>
            <a:ext cx="10541671" cy="847493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dirty="0"/>
              <a:t>Add subscription – Name it a breakfast food</a:t>
            </a:r>
          </a:p>
        </p:txBody>
      </p:sp>
    </p:spTree>
    <p:extLst>
      <p:ext uri="{BB962C8B-B14F-4D97-AF65-F5344CB8AC3E}">
        <p14:creationId xmlns:p14="http://schemas.microsoft.com/office/powerpoint/2010/main" val="3488447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5AFD0B0-0F1E-4A05-B1AA-E6B7642312C5}"/>
              </a:ext>
            </a:extLst>
          </p:cNvPr>
          <p:cNvSpPr txBox="1"/>
          <p:nvPr/>
        </p:nvSpPr>
        <p:spPr>
          <a:xfrm>
            <a:off x="10101943" y="0"/>
            <a:ext cx="209005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Developer</a:t>
            </a:r>
          </a:p>
          <a:p>
            <a:r>
              <a:rPr lang="en-GB" dirty="0"/>
              <a:t>Laptop</a:t>
            </a:r>
          </a:p>
          <a:p>
            <a:r>
              <a:rPr lang="en-GB" dirty="0"/>
              <a:t>Application</a:t>
            </a:r>
          </a:p>
          <a:p>
            <a:r>
              <a:rPr lang="en-GB" dirty="0"/>
              <a:t>Version Control</a:t>
            </a:r>
          </a:p>
          <a:p>
            <a:r>
              <a:rPr lang="en-GB" dirty="0"/>
              <a:t>Subscription</a:t>
            </a:r>
          </a:p>
          <a:p>
            <a:r>
              <a:rPr lang="en-GB" dirty="0"/>
              <a:t>ARM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CF0A37-EF0D-427D-9A58-F3689EFD4CFF}"/>
              </a:ext>
            </a:extLst>
          </p:cNvPr>
          <p:cNvSpPr txBox="1"/>
          <p:nvPr/>
        </p:nvSpPr>
        <p:spPr>
          <a:xfrm>
            <a:off x="4063754" y="244566"/>
            <a:ext cx="4064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/>
              <a:t>Need Authorisation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EA2C8FC-14C8-4333-9577-90E9C935D01A}"/>
              </a:ext>
            </a:extLst>
          </p:cNvPr>
          <p:cNvSpPr/>
          <p:nvPr/>
        </p:nvSpPr>
        <p:spPr>
          <a:xfrm>
            <a:off x="2487745" y="4450845"/>
            <a:ext cx="7216526" cy="135421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Azure Resource Manager</a:t>
            </a:r>
          </a:p>
          <a:p>
            <a:pPr algn="ctr"/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The ARM</a:t>
            </a:r>
            <a:endParaRPr lang="en-US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35ABAC-69B3-4A9C-AF69-9A51B2234D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0283" y="1379333"/>
            <a:ext cx="2491429" cy="2862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34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nifest">
            <a:extLst>
              <a:ext uri="{FF2B5EF4-FFF2-40B4-BE49-F238E27FC236}">
                <a16:creationId xmlns:a16="http://schemas.microsoft.com/office/drawing/2014/main" id="{25AFD0B0-0F1E-4A05-B1AA-E6B7642312C5}"/>
              </a:ext>
            </a:extLst>
          </p:cNvPr>
          <p:cNvSpPr txBox="1"/>
          <p:nvPr/>
        </p:nvSpPr>
        <p:spPr>
          <a:xfrm>
            <a:off x="10101943" y="0"/>
            <a:ext cx="209005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Developer</a:t>
            </a:r>
          </a:p>
          <a:p>
            <a:r>
              <a:rPr lang="en-GB" dirty="0"/>
              <a:t>Laptop</a:t>
            </a:r>
          </a:p>
          <a:p>
            <a:r>
              <a:rPr lang="en-GB" dirty="0"/>
              <a:t>Application</a:t>
            </a:r>
          </a:p>
          <a:p>
            <a:r>
              <a:rPr lang="en-GB" dirty="0"/>
              <a:t>Version Control</a:t>
            </a:r>
          </a:p>
          <a:p>
            <a:r>
              <a:rPr lang="en-GB" dirty="0"/>
              <a:t>Subscription</a:t>
            </a:r>
          </a:p>
          <a:p>
            <a:r>
              <a:rPr lang="en-GB" dirty="0"/>
              <a:t>ARM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6" name="Title">
            <a:extLst>
              <a:ext uri="{FF2B5EF4-FFF2-40B4-BE49-F238E27FC236}">
                <a16:creationId xmlns:a16="http://schemas.microsoft.com/office/drawing/2014/main" id="{35CF0A37-EF0D-427D-9A58-F3689EFD4CFF}"/>
              </a:ext>
            </a:extLst>
          </p:cNvPr>
          <p:cNvSpPr txBox="1"/>
          <p:nvPr/>
        </p:nvSpPr>
        <p:spPr>
          <a:xfrm>
            <a:off x="4063754" y="244566"/>
            <a:ext cx="4064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/>
              <a:t>Need Authorisation</a:t>
            </a:r>
          </a:p>
        </p:txBody>
      </p:sp>
      <p:sp>
        <p:nvSpPr>
          <p:cNvPr id="7" name="Azure Resource Manager">
            <a:extLst>
              <a:ext uri="{FF2B5EF4-FFF2-40B4-BE49-F238E27FC236}">
                <a16:creationId xmlns:a16="http://schemas.microsoft.com/office/drawing/2014/main" id="{4EA2C8FC-14C8-4333-9577-90E9C935D01A}"/>
              </a:ext>
            </a:extLst>
          </p:cNvPr>
          <p:cNvSpPr/>
          <p:nvPr/>
        </p:nvSpPr>
        <p:spPr>
          <a:xfrm>
            <a:off x="3869975" y="5875083"/>
            <a:ext cx="4349268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Azure Resource Manager</a:t>
            </a:r>
          </a:p>
          <a:p>
            <a:pPr algn="ctr"/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The ARM</a:t>
            </a:r>
            <a:endParaRPr lang="en-US" sz="1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pSp>
        <p:nvGrpSpPr>
          <p:cNvPr id="30" name="RBAC">
            <a:extLst>
              <a:ext uri="{FF2B5EF4-FFF2-40B4-BE49-F238E27FC236}">
                <a16:creationId xmlns:a16="http://schemas.microsoft.com/office/drawing/2014/main" id="{48BB72C7-F988-4FF6-AAE2-92B98469D290}"/>
              </a:ext>
            </a:extLst>
          </p:cNvPr>
          <p:cNvGrpSpPr/>
          <p:nvPr/>
        </p:nvGrpSpPr>
        <p:grpSpPr>
          <a:xfrm>
            <a:off x="1912360" y="2839960"/>
            <a:ext cx="8908587" cy="1016891"/>
            <a:chOff x="1912360" y="2839960"/>
            <a:chExt cx="8908587" cy="1016891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A1E59D64-9E16-4B79-A09A-B76B3FDD1E91}"/>
                </a:ext>
              </a:extLst>
            </p:cNvPr>
            <p:cNvSpPr/>
            <p:nvPr/>
          </p:nvSpPr>
          <p:spPr>
            <a:xfrm>
              <a:off x="5015838" y="3151327"/>
              <a:ext cx="2246127" cy="705524"/>
            </a:xfrm>
            <a:prstGeom prst="ellipse">
              <a:avLst/>
            </a:prstGeom>
            <a:ln w="38100"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7AEA158-26FB-42AC-8CF9-A8B84599706C}"/>
                </a:ext>
              </a:extLst>
            </p:cNvPr>
            <p:cNvSpPr/>
            <p:nvPr/>
          </p:nvSpPr>
          <p:spPr>
            <a:xfrm>
              <a:off x="1912360" y="3151327"/>
              <a:ext cx="1795760" cy="705524"/>
            </a:xfrm>
            <a:prstGeom prst="ellipse">
              <a:avLst/>
            </a:prstGeom>
            <a:ln w="38100"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B5500EC-D9A0-493C-A3C4-82E71927EBC5}"/>
                </a:ext>
              </a:extLst>
            </p:cNvPr>
            <p:cNvSpPr/>
            <p:nvPr/>
          </p:nvSpPr>
          <p:spPr>
            <a:xfrm>
              <a:off x="9025187" y="3151327"/>
              <a:ext cx="1795760" cy="705524"/>
            </a:xfrm>
            <a:prstGeom prst="ellipse">
              <a:avLst/>
            </a:prstGeom>
            <a:ln w="38100"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86CA45B3-7911-4761-A611-FB98CFC5B9F7}"/>
                </a:ext>
              </a:extLst>
            </p:cNvPr>
            <p:cNvCxnSpPr>
              <a:cxnSpLocks/>
              <a:stCxn id="10" idx="6"/>
              <a:endCxn id="17" idx="1"/>
            </p:cNvCxnSpPr>
            <p:nvPr/>
          </p:nvCxnSpPr>
          <p:spPr>
            <a:xfrm flipV="1">
              <a:off x="3708120" y="3504088"/>
              <a:ext cx="1307719" cy="1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4A40FB5A-FF26-4F92-9DEE-2F772DCCDAC5}"/>
                </a:ext>
              </a:extLst>
            </p:cNvPr>
            <p:cNvCxnSpPr>
              <a:cxnSpLocks/>
              <a:stCxn id="9" idx="6"/>
              <a:endCxn id="11" idx="2"/>
            </p:cNvCxnSpPr>
            <p:nvPr/>
          </p:nvCxnSpPr>
          <p:spPr>
            <a:xfrm>
              <a:off x="7261965" y="3504089"/>
              <a:ext cx="1763222" cy="0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4716141-DA97-4458-82EB-6BAE13751721}"/>
                </a:ext>
              </a:extLst>
            </p:cNvPr>
            <p:cNvSpPr txBox="1"/>
            <p:nvPr/>
          </p:nvSpPr>
          <p:spPr>
            <a:xfrm>
              <a:off x="3455832" y="2839960"/>
              <a:ext cx="1703397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sz="1600" dirty="0"/>
                <a:t>… has the role of…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8D4B9FF-3C6A-4428-BD5B-3757C1420E65}"/>
                </a:ext>
              </a:extLst>
            </p:cNvPr>
            <p:cNvSpPr txBox="1"/>
            <p:nvPr/>
          </p:nvSpPr>
          <p:spPr>
            <a:xfrm>
              <a:off x="6865320" y="2839960"/>
              <a:ext cx="2404515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sz="1600" dirty="0"/>
                <a:t>… on the resource called…</a:t>
              </a:r>
            </a:p>
          </p:txBody>
        </p:sp>
      </p:grpSp>
      <p:sp>
        <p:nvSpPr>
          <p:cNvPr id="16" name="&quot;eggs&quot;">
            <a:extLst>
              <a:ext uri="{FF2B5EF4-FFF2-40B4-BE49-F238E27FC236}">
                <a16:creationId xmlns:a16="http://schemas.microsoft.com/office/drawing/2014/main" id="{2F4C0D79-F30F-4D89-99E1-8EA06327A947}"/>
              </a:ext>
            </a:extLst>
          </p:cNvPr>
          <p:cNvSpPr/>
          <p:nvPr/>
        </p:nvSpPr>
        <p:spPr>
          <a:xfrm>
            <a:off x="9455631" y="3273256"/>
            <a:ext cx="934872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ucida Handwriting" panose="03010101010101010101" pitchFamily="66" charset="0"/>
              </a:rPr>
              <a:t>eggs</a:t>
            </a:r>
          </a:p>
        </p:txBody>
      </p:sp>
      <p:sp>
        <p:nvSpPr>
          <p:cNvPr id="17" name="&quot;Contributor&quot;">
            <a:extLst>
              <a:ext uri="{FF2B5EF4-FFF2-40B4-BE49-F238E27FC236}">
                <a16:creationId xmlns:a16="http://schemas.microsoft.com/office/drawing/2014/main" id="{78955D84-ACB1-41EF-87EC-DEF1A366801A}"/>
              </a:ext>
            </a:extLst>
          </p:cNvPr>
          <p:cNvSpPr/>
          <p:nvPr/>
        </p:nvSpPr>
        <p:spPr>
          <a:xfrm>
            <a:off x="5015839" y="3273255"/>
            <a:ext cx="2246128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ucida Handwriting" panose="03010101010101010101" pitchFamily="66" charset="0"/>
              </a:rPr>
              <a:t>Contributor</a:t>
            </a:r>
          </a:p>
        </p:txBody>
      </p:sp>
      <p:sp>
        <p:nvSpPr>
          <p:cNvPr id="18" name="&quot;Alex&quot;">
            <a:extLst>
              <a:ext uri="{FF2B5EF4-FFF2-40B4-BE49-F238E27FC236}">
                <a16:creationId xmlns:a16="http://schemas.microsoft.com/office/drawing/2014/main" id="{DB1CA781-2541-4E42-9965-8452ED79D16C}"/>
              </a:ext>
            </a:extLst>
          </p:cNvPr>
          <p:cNvSpPr/>
          <p:nvPr/>
        </p:nvSpPr>
        <p:spPr>
          <a:xfrm>
            <a:off x="2349326" y="3273254"/>
            <a:ext cx="920445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ucida Handwriting" panose="03010101010101010101" pitchFamily="66" charset="0"/>
              </a:rPr>
              <a:t>Alex</a:t>
            </a:r>
          </a:p>
        </p:txBody>
      </p:sp>
      <p:pic>
        <p:nvPicPr>
          <p:cNvPr id="20" name="Blue Alex" descr="User">
            <a:extLst>
              <a:ext uri="{FF2B5EF4-FFF2-40B4-BE49-F238E27FC236}">
                <a16:creationId xmlns:a16="http://schemas.microsoft.com/office/drawing/2014/main" id="{76BC7494-B2D7-4BD5-93FD-D935CA86A4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68347" y="1864190"/>
            <a:ext cx="1314324" cy="1314324"/>
          </a:xfrm>
          <a:prstGeom prst="rect">
            <a:avLst/>
          </a:prstGeom>
        </p:spPr>
      </p:pic>
      <p:grpSp>
        <p:nvGrpSpPr>
          <p:cNvPr id="28" name="Evil Jordan">
            <a:extLst>
              <a:ext uri="{FF2B5EF4-FFF2-40B4-BE49-F238E27FC236}">
                <a16:creationId xmlns:a16="http://schemas.microsoft.com/office/drawing/2014/main" id="{695749CC-FE36-4EB5-86D7-628B587C8EA1}"/>
              </a:ext>
            </a:extLst>
          </p:cNvPr>
          <p:cNvGrpSpPr/>
          <p:nvPr/>
        </p:nvGrpSpPr>
        <p:grpSpPr>
          <a:xfrm>
            <a:off x="268347" y="3504086"/>
            <a:ext cx="1314324" cy="1314324"/>
            <a:chOff x="268347" y="3504086"/>
            <a:chExt cx="1314324" cy="1314324"/>
          </a:xfrm>
        </p:grpSpPr>
        <p:pic>
          <p:nvPicPr>
            <p:cNvPr id="21" name="Orange Person" descr="User">
              <a:extLst>
                <a:ext uri="{FF2B5EF4-FFF2-40B4-BE49-F238E27FC236}">
                  <a16:creationId xmlns:a16="http://schemas.microsoft.com/office/drawing/2014/main" id="{87B88102-60D3-4153-940C-67D14FC4278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68347" y="3504086"/>
              <a:ext cx="1314324" cy="1314324"/>
            </a:xfrm>
            <a:prstGeom prst="rect">
              <a:avLst/>
            </a:prstGeom>
          </p:spPr>
        </p:pic>
        <p:sp>
          <p:nvSpPr>
            <p:cNvPr id="26" name="Eyebrows">
              <a:extLst>
                <a:ext uri="{FF2B5EF4-FFF2-40B4-BE49-F238E27FC236}">
                  <a16:creationId xmlns:a16="http://schemas.microsoft.com/office/drawing/2014/main" id="{714F1C2F-C06D-4A42-A1AB-5FABCE2FEFD4}"/>
                </a:ext>
              </a:extLst>
            </p:cNvPr>
            <p:cNvSpPr/>
            <p:nvPr/>
          </p:nvSpPr>
          <p:spPr>
            <a:xfrm rot="18900000">
              <a:off x="799664" y="3609076"/>
              <a:ext cx="251687" cy="251687"/>
            </a:xfrm>
            <a:prstGeom prst="corner">
              <a:avLst>
                <a:gd name="adj1" fmla="val 17896"/>
                <a:gd name="adj2" fmla="val 19085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Smile">
              <a:extLst>
                <a:ext uri="{FF2B5EF4-FFF2-40B4-BE49-F238E27FC236}">
                  <a16:creationId xmlns:a16="http://schemas.microsoft.com/office/drawing/2014/main" id="{05008998-077B-4BDE-8EF9-4C9FD55C3F38}"/>
                </a:ext>
              </a:extLst>
            </p:cNvPr>
            <p:cNvSpPr/>
            <p:nvPr/>
          </p:nvSpPr>
          <p:spPr>
            <a:xfrm rot="10800000">
              <a:off x="784544" y="3842095"/>
              <a:ext cx="276989" cy="238886"/>
            </a:xfrm>
            <a:prstGeom prst="blockArc">
              <a:avLst>
                <a:gd name="adj1" fmla="val 10800000"/>
                <a:gd name="adj2" fmla="val 115416"/>
                <a:gd name="adj3" fmla="val 10688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</p:grpSp>
      <p:sp>
        <p:nvSpPr>
          <p:cNvPr id="29" name="Role Based Access Control">
            <a:extLst>
              <a:ext uri="{FF2B5EF4-FFF2-40B4-BE49-F238E27FC236}">
                <a16:creationId xmlns:a16="http://schemas.microsoft.com/office/drawing/2014/main" id="{40156CEA-8219-4D60-BBBE-AA18AEEC60F0}"/>
              </a:ext>
            </a:extLst>
          </p:cNvPr>
          <p:cNvSpPr/>
          <p:nvPr/>
        </p:nvSpPr>
        <p:spPr>
          <a:xfrm>
            <a:off x="3010184" y="4626179"/>
            <a:ext cx="6171626" cy="138499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Role Based Access Control</a:t>
            </a:r>
          </a:p>
          <a:p>
            <a:pPr algn="ctr"/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RBAC</a:t>
            </a:r>
          </a:p>
          <a:p>
            <a:pPr algn="ctr"/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 the </a:t>
            </a:r>
            <a:endParaRPr lang="en-US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2" name="Instruction">
            <a:extLst>
              <a:ext uri="{FF2B5EF4-FFF2-40B4-BE49-F238E27FC236}">
                <a16:creationId xmlns:a16="http://schemas.microsoft.com/office/drawing/2014/main" id="{867C5869-1F61-44D6-BE36-1CD5A4AD9955}"/>
              </a:ext>
            </a:extLst>
          </p:cNvPr>
          <p:cNvSpPr/>
          <p:nvPr/>
        </p:nvSpPr>
        <p:spPr>
          <a:xfrm>
            <a:off x="631053" y="5933009"/>
            <a:ext cx="11192398" cy="847493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dirty="0"/>
              <a:t>Give your developer access to your subscription via the ARM</a:t>
            </a:r>
          </a:p>
        </p:txBody>
      </p:sp>
      <p:pic>
        <p:nvPicPr>
          <p:cNvPr id="4" name="Screen Recording">
            <a:hlinkClick r:id="" action="ppaction://media"/>
            <a:extLst>
              <a:ext uri="{FF2B5EF4-FFF2-40B4-BE49-F238E27FC236}">
                <a16:creationId xmlns:a16="http://schemas.microsoft.com/office/drawing/2014/main" id="{053081D3-4428-4ECC-B50A-3B63CE8F0BB2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1930.7"/>
                </p14:media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784544" y="14643"/>
            <a:ext cx="11121375" cy="591068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05713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4" dur="129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60" dur="1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66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  <p:bldLst>
      <p:bldP spid="7" grpId="0" uiExpand="1"/>
      <p:bldP spid="16" grpId="0" uiExpand="1"/>
      <p:bldP spid="17" grpId="0" uiExpand="1"/>
      <p:bldP spid="18" grpId="0" uiExpand="1"/>
      <p:bldP spid="29" grpId="0" uiExpand="1" build="p"/>
      <p:bldP spid="2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5AFD0B0-0F1E-4A05-B1AA-E6B7642312C5}"/>
              </a:ext>
            </a:extLst>
          </p:cNvPr>
          <p:cNvSpPr txBox="1"/>
          <p:nvPr/>
        </p:nvSpPr>
        <p:spPr>
          <a:xfrm>
            <a:off x="10101943" y="0"/>
            <a:ext cx="209005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Developer</a:t>
            </a:r>
          </a:p>
          <a:p>
            <a:r>
              <a:rPr lang="en-GB" dirty="0"/>
              <a:t>Laptop</a:t>
            </a:r>
          </a:p>
          <a:p>
            <a:r>
              <a:rPr lang="en-GB" dirty="0"/>
              <a:t>Application</a:t>
            </a:r>
          </a:p>
          <a:p>
            <a:r>
              <a:rPr lang="en-GB" dirty="0"/>
              <a:t>Version Control</a:t>
            </a:r>
          </a:p>
          <a:p>
            <a:r>
              <a:rPr lang="en-GB" dirty="0"/>
              <a:t>Subscription</a:t>
            </a:r>
          </a:p>
          <a:p>
            <a:r>
              <a:rPr lang="en-GB" dirty="0"/>
              <a:t>ARM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CF0A37-EF0D-427D-9A58-F3689EFD4CFF}"/>
              </a:ext>
            </a:extLst>
          </p:cNvPr>
          <p:cNvSpPr txBox="1"/>
          <p:nvPr/>
        </p:nvSpPr>
        <p:spPr>
          <a:xfrm>
            <a:off x="4768735" y="317099"/>
            <a:ext cx="26545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/>
              <a:t>Need “Who”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EA2C8FC-14C8-4333-9577-90E9C935D01A}"/>
              </a:ext>
            </a:extLst>
          </p:cNvPr>
          <p:cNvSpPr/>
          <p:nvPr/>
        </p:nvSpPr>
        <p:spPr>
          <a:xfrm>
            <a:off x="2868805" y="4450845"/>
            <a:ext cx="645439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Azure Active Directory</a:t>
            </a:r>
          </a:p>
        </p:txBody>
      </p:sp>
      <p:pic>
        <p:nvPicPr>
          <p:cNvPr id="9" name="Picture 2" descr="Image result for azure active directory">
            <a:extLst>
              <a:ext uri="{FF2B5EF4-FFF2-40B4-BE49-F238E27FC236}">
                <a16:creationId xmlns:a16="http://schemas.microsoft.com/office/drawing/2014/main" id="{5A0BEB82-4694-4473-936B-3F490E72EB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9762" y="1795107"/>
            <a:ext cx="4352471" cy="2285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1FC57E8-5ABE-4923-9F3A-2CB2BD083843}"/>
              </a:ext>
            </a:extLst>
          </p:cNvPr>
          <p:cNvSpPr txBox="1"/>
          <p:nvPr/>
        </p:nvSpPr>
        <p:spPr>
          <a:xfrm>
            <a:off x="4023114" y="963430"/>
            <a:ext cx="41457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/>
              <a:t>Need Authentication</a:t>
            </a:r>
          </a:p>
        </p:txBody>
      </p:sp>
    </p:spTree>
    <p:extLst>
      <p:ext uri="{BB962C8B-B14F-4D97-AF65-F5344CB8AC3E}">
        <p14:creationId xmlns:p14="http://schemas.microsoft.com/office/powerpoint/2010/main" val="1573838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91821B43-96B3-409A-98EC-4CD0C5059805}"/>
              </a:ext>
            </a:extLst>
          </p:cNvPr>
          <p:cNvSpPr/>
          <p:nvPr/>
        </p:nvSpPr>
        <p:spPr>
          <a:xfrm>
            <a:off x="521547" y="5893062"/>
            <a:ext cx="6072607" cy="847493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dirty="0"/>
              <a:t>Add your developer to AAD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7D83920-915A-4F57-929C-8EA4BDDE19FE}"/>
              </a:ext>
            </a:extLst>
          </p:cNvPr>
          <p:cNvSpPr/>
          <p:nvPr/>
        </p:nvSpPr>
        <p:spPr>
          <a:xfrm>
            <a:off x="7062900" y="304514"/>
            <a:ext cx="944119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Users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CD38D71-C671-4899-8956-ED4A648F43E9}"/>
              </a:ext>
            </a:extLst>
          </p:cNvPr>
          <p:cNvSpPr/>
          <p:nvPr/>
        </p:nvSpPr>
        <p:spPr>
          <a:xfrm>
            <a:off x="7062900" y="4186516"/>
            <a:ext cx="944118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Groups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C126956B-3FC2-4F65-B988-90D3B9D123A0}"/>
              </a:ext>
            </a:extLst>
          </p:cNvPr>
          <p:cNvSpPr/>
          <p:nvPr/>
        </p:nvSpPr>
        <p:spPr>
          <a:xfrm>
            <a:off x="7062900" y="4684836"/>
            <a:ext cx="2650060" cy="186865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sz="1200" dirty="0"/>
              <a:t>Group Name:</a:t>
            </a:r>
          </a:p>
          <a:p>
            <a:r>
              <a:rPr lang="en-GB" sz="1200" dirty="0"/>
              <a:t>Users: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  </a:t>
            </a:r>
          </a:p>
        </p:txBody>
      </p:sp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01727803-C924-4B94-A227-91E9DF6771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6815193"/>
              </p:ext>
            </p:extLst>
          </p:nvPr>
        </p:nvGraphicFramePr>
        <p:xfrm>
          <a:off x="7062900" y="768543"/>
          <a:ext cx="4560140" cy="2809242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4560140">
                  <a:extLst>
                    <a:ext uri="{9D8B030D-6E8A-4147-A177-3AD203B41FA5}">
                      <a16:colId xmlns:a16="http://schemas.microsoft.com/office/drawing/2014/main" val="3427932628"/>
                    </a:ext>
                  </a:extLst>
                </a:gridCol>
              </a:tblGrid>
              <a:tr h="468207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80868651"/>
                  </a:ext>
                </a:extLst>
              </a:tr>
              <a:tr h="468207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60740460"/>
                  </a:ext>
                </a:extLst>
              </a:tr>
              <a:tr h="468207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71127299"/>
                  </a:ext>
                </a:extLst>
              </a:tr>
              <a:tr h="468207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88003"/>
                  </a:ext>
                </a:extLst>
              </a:tr>
              <a:tr h="468207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41912198"/>
                  </a:ext>
                </a:extLst>
              </a:tr>
              <a:tr h="468207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32552834"/>
                  </a:ext>
                </a:extLst>
              </a:tr>
            </a:tbl>
          </a:graphicData>
        </a:graphic>
      </p:graphicFrame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C8FC53E5-B6C0-4874-BE9A-48ADAC6936EA}"/>
              </a:ext>
            </a:extLst>
          </p:cNvPr>
          <p:cNvSpPr/>
          <p:nvPr/>
        </p:nvSpPr>
        <p:spPr>
          <a:xfrm>
            <a:off x="9846740" y="4684836"/>
            <a:ext cx="1823713" cy="186865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sz="1200" dirty="0"/>
              <a:t>Group Name:</a:t>
            </a:r>
          </a:p>
          <a:p>
            <a:r>
              <a:rPr lang="en-GB" sz="1200" dirty="0"/>
              <a:t>Users: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  </a:t>
            </a:r>
          </a:p>
        </p:txBody>
      </p:sp>
      <p:sp>
        <p:nvSpPr>
          <p:cNvPr id="25" name="Title">
            <a:extLst>
              <a:ext uri="{FF2B5EF4-FFF2-40B4-BE49-F238E27FC236}">
                <a16:creationId xmlns:a16="http://schemas.microsoft.com/office/drawing/2014/main" id="{99CBC4BB-3F6A-48BD-B3E7-4C4910C1FFA7}"/>
              </a:ext>
            </a:extLst>
          </p:cNvPr>
          <p:cNvSpPr/>
          <p:nvPr/>
        </p:nvSpPr>
        <p:spPr>
          <a:xfrm>
            <a:off x="198074" y="4299843"/>
            <a:ext cx="645439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Azure Active Directory</a:t>
            </a:r>
          </a:p>
        </p:txBody>
      </p:sp>
      <p:sp>
        <p:nvSpPr>
          <p:cNvPr id="27" name="&quot;Alex&quot;">
            <a:extLst>
              <a:ext uri="{FF2B5EF4-FFF2-40B4-BE49-F238E27FC236}">
                <a16:creationId xmlns:a16="http://schemas.microsoft.com/office/drawing/2014/main" id="{EA0101B7-1C88-4D0F-A4F7-2E8F747CAB8B}"/>
              </a:ext>
            </a:extLst>
          </p:cNvPr>
          <p:cNvSpPr/>
          <p:nvPr/>
        </p:nvSpPr>
        <p:spPr>
          <a:xfrm>
            <a:off x="7546795" y="796484"/>
            <a:ext cx="920445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ucida Handwriting" panose="03010101010101010101" pitchFamily="66" charset="0"/>
              </a:rPr>
              <a:t>Alex</a:t>
            </a:r>
          </a:p>
        </p:txBody>
      </p:sp>
      <p:pic>
        <p:nvPicPr>
          <p:cNvPr id="11" name="Screen Recording">
            <a:hlinkClick r:id="" action="ppaction://media"/>
            <a:extLst>
              <a:ext uri="{FF2B5EF4-FFF2-40B4-BE49-F238E27FC236}">
                <a16:creationId xmlns:a16="http://schemas.microsoft.com/office/drawing/2014/main" id="{681EC914-8D5F-4845-A130-A53D1A5C72D0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3074.6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21548" y="223397"/>
            <a:ext cx="5278120" cy="4267149"/>
          </a:xfrm>
          <a:prstGeom prst="rect">
            <a:avLst/>
          </a:prstGeom>
        </p:spPr>
      </p:pic>
      <p:sp>
        <p:nvSpPr>
          <p:cNvPr id="2" name="white cover">
            <a:extLst>
              <a:ext uri="{FF2B5EF4-FFF2-40B4-BE49-F238E27FC236}">
                <a16:creationId xmlns:a16="http://schemas.microsoft.com/office/drawing/2014/main" id="{A3164472-8B94-451F-8E50-16CCC4B6E8F1}"/>
              </a:ext>
            </a:extLst>
          </p:cNvPr>
          <p:cNvSpPr/>
          <p:nvPr/>
        </p:nvSpPr>
        <p:spPr>
          <a:xfrm>
            <a:off x="1367367" y="1062567"/>
            <a:ext cx="1477433" cy="4741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6280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3" dur="5674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44" repeatCount="indefinite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  <p:bldLst>
      <p:bldP spid="60" grpId="0" animBg="1"/>
      <p:bldP spid="19" grpId="0"/>
      <p:bldP spid="20" grpId="0"/>
      <p:bldP spid="21" grpId="0" animBg="1"/>
      <p:bldP spid="23" grpId="0" animBg="1"/>
      <p:bldP spid="25" grpId="0"/>
      <p:bldP spid="27" grpId="0"/>
      <p:bldP spid="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CFC519D-1B10-4118-B52A-5EF7751E008B}"/>
              </a:ext>
            </a:extLst>
          </p:cNvPr>
          <p:cNvSpPr/>
          <p:nvPr/>
        </p:nvSpPr>
        <p:spPr>
          <a:xfrm>
            <a:off x="389107" y="389106"/>
            <a:ext cx="9030939" cy="605060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7F7F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6152B96-3B4E-42FD-98BE-602C7C7D766D}"/>
              </a:ext>
            </a:extLst>
          </p:cNvPr>
          <p:cNvSpPr/>
          <p:nvPr/>
        </p:nvSpPr>
        <p:spPr>
          <a:xfrm>
            <a:off x="316808" y="2688806"/>
            <a:ext cx="162117" cy="13967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7D2BD44D-9473-4725-93D1-263F6EB828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6" y="2650033"/>
            <a:ext cx="488642" cy="789344"/>
          </a:xfrm>
          <a:prstGeom prst="rect">
            <a:avLst/>
          </a:prstGeom>
        </p:spPr>
      </p:pic>
      <p:pic>
        <p:nvPicPr>
          <p:cNvPr id="39" name="Picture 2" descr="http://www.clker.com/cliparts/6/w/x/R/M/N/open-book-outline-md.png">
            <a:extLst>
              <a:ext uri="{FF2B5EF4-FFF2-40B4-BE49-F238E27FC236}">
                <a16:creationId xmlns:a16="http://schemas.microsoft.com/office/drawing/2014/main" id="{52298F62-B44A-4454-8942-CF4895020F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8105" y="1019306"/>
            <a:ext cx="1784788" cy="1432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Graphic 39" descr="User">
            <a:extLst>
              <a:ext uri="{FF2B5EF4-FFF2-40B4-BE49-F238E27FC236}">
                <a16:creationId xmlns:a16="http://schemas.microsoft.com/office/drawing/2014/main" id="{8BA4D955-B4CE-4302-BE6B-1591C0C667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071941" y="1135493"/>
            <a:ext cx="402296" cy="400446"/>
          </a:xfrm>
          <a:prstGeom prst="rect">
            <a:avLst/>
          </a:prstGeom>
        </p:spPr>
      </p:pic>
      <p:pic>
        <p:nvPicPr>
          <p:cNvPr id="41" name="Graphic 40" descr="User">
            <a:extLst>
              <a:ext uri="{FF2B5EF4-FFF2-40B4-BE49-F238E27FC236}">
                <a16:creationId xmlns:a16="http://schemas.microsoft.com/office/drawing/2014/main" id="{C27C2CE8-FAA9-45B1-B57F-6BD0AAE9AE5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457407" y="1143919"/>
            <a:ext cx="397293" cy="395466"/>
          </a:xfrm>
          <a:prstGeom prst="rect">
            <a:avLst/>
          </a:prstGeom>
        </p:spPr>
      </p:pic>
      <p:pic>
        <p:nvPicPr>
          <p:cNvPr id="45" name="Graphic 44" descr="User">
            <a:extLst>
              <a:ext uri="{FF2B5EF4-FFF2-40B4-BE49-F238E27FC236}">
                <a16:creationId xmlns:a16="http://schemas.microsoft.com/office/drawing/2014/main" id="{B551354B-1CD9-4278-A712-D4242FD6522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088929" y="1525893"/>
            <a:ext cx="402296" cy="400446"/>
          </a:xfrm>
          <a:prstGeom prst="rect">
            <a:avLst/>
          </a:prstGeom>
        </p:spPr>
      </p:pic>
      <p:pic>
        <p:nvPicPr>
          <p:cNvPr id="46" name="Graphic 45" descr="User">
            <a:extLst>
              <a:ext uri="{FF2B5EF4-FFF2-40B4-BE49-F238E27FC236}">
                <a16:creationId xmlns:a16="http://schemas.microsoft.com/office/drawing/2014/main" id="{9493EEBF-B98A-49CE-BB31-025C7F2000F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452468" y="1517493"/>
            <a:ext cx="402296" cy="400446"/>
          </a:xfrm>
          <a:prstGeom prst="rect">
            <a:avLst/>
          </a:prstGeom>
        </p:spPr>
      </p:pic>
      <p:pic>
        <p:nvPicPr>
          <p:cNvPr id="47" name="Graphic 46" descr="User">
            <a:extLst>
              <a:ext uri="{FF2B5EF4-FFF2-40B4-BE49-F238E27FC236}">
                <a16:creationId xmlns:a16="http://schemas.microsoft.com/office/drawing/2014/main" id="{E7A870F3-E2B1-4D53-9E27-24711C586F6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269491" y="1868898"/>
            <a:ext cx="402296" cy="400446"/>
          </a:xfrm>
          <a:prstGeom prst="rect">
            <a:avLst/>
          </a:prstGeom>
        </p:spPr>
      </p:pic>
      <p:pic>
        <p:nvPicPr>
          <p:cNvPr id="38" name="Picture 37" descr="Image result for azure active directory">
            <a:extLst>
              <a:ext uri="{FF2B5EF4-FFF2-40B4-BE49-F238E27FC236}">
                <a16:creationId xmlns:a16="http://schemas.microsoft.com/office/drawing/2014/main" id="{C2A335DF-7D4E-4193-BFD3-6F7B45D35D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32" r="22015"/>
          <a:stretch/>
        </p:blipFill>
        <p:spPr bwMode="auto">
          <a:xfrm>
            <a:off x="10665216" y="734818"/>
            <a:ext cx="513379" cy="486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882BD08F-B6C9-4BDA-93EB-61E28DFB69D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7758" y="3620733"/>
            <a:ext cx="1367185" cy="1570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6879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95F0A-D5BF-408C-ADB0-52FC7D73DD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383" y="843197"/>
            <a:ext cx="9144000" cy="1048291"/>
          </a:xfrm>
        </p:spPr>
        <p:txBody>
          <a:bodyPr/>
          <a:lstStyle/>
          <a:p>
            <a:r>
              <a:rPr lang="en-GB" dirty="0"/>
              <a:t>Azure for “Normal” People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290118-1995-4419-818B-A246544A8A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0383" y="273015"/>
            <a:ext cx="2371046" cy="218865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A894749-68AA-43B4-8930-63E6A66D990E}"/>
              </a:ext>
            </a:extLst>
          </p:cNvPr>
          <p:cNvSpPr txBox="1"/>
          <p:nvPr/>
        </p:nvSpPr>
        <p:spPr>
          <a:xfrm>
            <a:off x="624116" y="2910801"/>
            <a:ext cx="763451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/>
              <a:t>Arrange yourselves into four co-operative working groups (3 groups of 4 learners)</a:t>
            </a:r>
          </a:p>
          <a:p>
            <a:endParaRPr lang="en-GB" sz="3200" dirty="0"/>
          </a:p>
          <a:p>
            <a:r>
              <a:rPr lang="en-GB" sz="3200" dirty="0"/>
              <a:t>In your groups, write a list of all the “Azure Words” you know</a:t>
            </a:r>
          </a:p>
        </p:txBody>
      </p:sp>
    </p:spTree>
    <p:extLst>
      <p:ext uri="{BB962C8B-B14F-4D97-AF65-F5344CB8AC3E}">
        <p14:creationId xmlns:p14="http://schemas.microsoft.com/office/powerpoint/2010/main" val="1871542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5AFD0B0-0F1E-4A05-B1AA-E6B7642312C5}"/>
              </a:ext>
            </a:extLst>
          </p:cNvPr>
          <p:cNvSpPr txBox="1"/>
          <p:nvPr/>
        </p:nvSpPr>
        <p:spPr>
          <a:xfrm>
            <a:off x="10101943" y="0"/>
            <a:ext cx="209005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Developer</a:t>
            </a:r>
          </a:p>
          <a:p>
            <a:r>
              <a:rPr lang="en-GB" dirty="0"/>
              <a:t>Laptop</a:t>
            </a:r>
          </a:p>
          <a:p>
            <a:r>
              <a:rPr lang="en-GB" dirty="0"/>
              <a:t>Application</a:t>
            </a:r>
          </a:p>
          <a:p>
            <a:r>
              <a:rPr lang="en-GB" dirty="0"/>
              <a:t>Version Control</a:t>
            </a:r>
          </a:p>
          <a:p>
            <a:r>
              <a:rPr lang="en-GB" dirty="0"/>
              <a:t>Subscription</a:t>
            </a:r>
          </a:p>
          <a:p>
            <a:r>
              <a:rPr lang="en-GB" dirty="0"/>
              <a:t>ARM</a:t>
            </a:r>
          </a:p>
          <a:p>
            <a:r>
              <a:rPr lang="en-GB" dirty="0"/>
              <a:t>AAD</a:t>
            </a:r>
          </a:p>
          <a:p>
            <a:r>
              <a:rPr lang="en-GB" dirty="0"/>
              <a:t>Resource Group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CF0A37-EF0D-427D-9A58-F3689EFD4CFF}"/>
              </a:ext>
            </a:extLst>
          </p:cNvPr>
          <p:cNvSpPr txBox="1"/>
          <p:nvPr/>
        </p:nvSpPr>
        <p:spPr>
          <a:xfrm>
            <a:off x="3205568" y="361835"/>
            <a:ext cx="52902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/>
              <a:t>Need to deploy to Azure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3629C5E-56F2-4DB7-81AD-16315611FA3E}"/>
              </a:ext>
            </a:extLst>
          </p:cNvPr>
          <p:cNvSpPr/>
          <p:nvPr/>
        </p:nvSpPr>
        <p:spPr>
          <a:xfrm>
            <a:off x="3499683" y="3666813"/>
            <a:ext cx="468288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Resource Group</a:t>
            </a:r>
          </a:p>
        </p:txBody>
      </p:sp>
      <p:pic>
        <p:nvPicPr>
          <p:cNvPr id="10" name="Picture 2" descr="Image result for azure resource group">
            <a:extLst>
              <a:ext uri="{FF2B5EF4-FFF2-40B4-BE49-F238E27FC236}">
                <a16:creationId xmlns:a16="http://schemas.microsoft.com/office/drawing/2014/main" id="{B577E672-14C5-47B0-AF33-9C37A44191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1490" y="2105365"/>
            <a:ext cx="1559261" cy="1561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Instructions">
            <a:extLst>
              <a:ext uri="{FF2B5EF4-FFF2-40B4-BE49-F238E27FC236}">
                <a16:creationId xmlns:a16="http://schemas.microsoft.com/office/drawing/2014/main" id="{A2887CD9-4203-4E7A-800E-27B3F66C54D8}"/>
              </a:ext>
            </a:extLst>
          </p:cNvPr>
          <p:cNvSpPr/>
          <p:nvPr/>
        </p:nvSpPr>
        <p:spPr>
          <a:xfrm>
            <a:off x="579863" y="6010507"/>
            <a:ext cx="10541671" cy="847493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dirty="0"/>
              <a:t>Add Resource Group to Subscription</a:t>
            </a:r>
          </a:p>
        </p:txBody>
      </p:sp>
      <p:pic>
        <p:nvPicPr>
          <p:cNvPr id="2" name="Screen Recording">
            <a:hlinkClick r:id="" action="ppaction://media"/>
            <a:extLst>
              <a:ext uri="{FF2B5EF4-FFF2-40B4-BE49-F238E27FC236}">
                <a16:creationId xmlns:a16="http://schemas.microsoft.com/office/drawing/2014/main" id="{31433EA9-1D95-41D4-91CD-D8FE8E2244D9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1604.8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6330" y="1777202"/>
            <a:ext cx="9907809" cy="346426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4908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3" dur="680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4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8" grpId="0"/>
      <p:bldP spid="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5AFD0B0-0F1E-4A05-B1AA-E6B7642312C5}"/>
              </a:ext>
            </a:extLst>
          </p:cNvPr>
          <p:cNvSpPr txBox="1"/>
          <p:nvPr/>
        </p:nvSpPr>
        <p:spPr>
          <a:xfrm>
            <a:off x="10101943" y="0"/>
            <a:ext cx="209005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Developer</a:t>
            </a:r>
          </a:p>
          <a:p>
            <a:r>
              <a:rPr lang="en-GB" dirty="0"/>
              <a:t>Laptop</a:t>
            </a:r>
          </a:p>
          <a:p>
            <a:r>
              <a:rPr lang="en-GB" dirty="0"/>
              <a:t>Application</a:t>
            </a:r>
          </a:p>
          <a:p>
            <a:r>
              <a:rPr lang="en-GB" dirty="0"/>
              <a:t>Version Control</a:t>
            </a:r>
          </a:p>
          <a:p>
            <a:r>
              <a:rPr lang="en-GB" dirty="0"/>
              <a:t>Subscription</a:t>
            </a:r>
          </a:p>
          <a:p>
            <a:r>
              <a:rPr lang="en-GB" dirty="0"/>
              <a:t>AAD – user and permission</a:t>
            </a:r>
          </a:p>
          <a:p>
            <a:r>
              <a:rPr lang="en-GB" dirty="0"/>
              <a:t>Resource Group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CF0A37-EF0D-427D-9A58-F3689EFD4CFF}"/>
              </a:ext>
            </a:extLst>
          </p:cNvPr>
          <p:cNvSpPr txBox="1"/>
          <p:nvPr/>
        </p:nvSpPr>
        <p:spPr>
          <a:xfrm>
            <a:off x="3675739" y="177800"/>
            <a:ext cx="48405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/>
              <a:t>Execution Environments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6761810-3A55-4EA9-B882-F2952199D568}"/>
              </a:ext>
            </a:extLst>
          </p:cNvPr>
          <p:cNvGrpSpPr/>
          <p:nvPr/>
        </p:nvGrpSpPr>
        <p:grpSpPr>
          <a:xfrm>
            <a:off x="5248228" y="2169318"/>
            <a:ext cx="2160000" cy="2160000"/>
            <a:chOff x="5016000" y="1464734"/>
            <a:chExt cx="2160000" cy="2160000"/>
          </a:xfrm>
        </p:grpSpPr>
        <p:sp>
          <p:nvSpPr>
            <p:cNvPr id="10" name="Partial Circle 9">
              <a:extLst>
                <a:ext uri="{FF2B5EF4-FFF2-40B4-BE49-F238E27FC236}">
                  <a16:creationId xmlns:a16="http://schemas.microsoft.com/office/drawing/2014/main" id="{E8595378-9CB3-49C4-B1D9-29ECD48788FA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5016000" y="1464734"/>
              <a:ext cx="2160000" cy="2160000"/>
            </a:xfrm>
            <a:prstGeom prst="pie">
              <a:avLst>
                <a:gd name="adj1" fmla="val 0"/>
                <a:gd name="adj2" fmla="val 10799505"/>
              </a:avLst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D4D3BA4-6C5C-4401-92C4-97168F9F0EE9}"/>
                </a:ext>
              </a:extLst>
            </p:cNvPr>
            <p:cNvSpPr txBox="1"/>
            <p:nvPr/>
          </p:nvSpPr>
          <p:spPr>
            <a:xfrm>
              <a:off x="5473947" y="2136073"/>
              <a:ext cx="12441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Application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B6DDFE6-BE31-4297-A08B-B62DD72FE900}"/>
              </a:ext>
            </a:extLst>
          </p:cNvPr>
          <p:cNvGrpSpPr/>
          <p:nvPr/>
        </p:nvGrpSpPr>
        <p:grpSpPr>
          <a:xfrm rot="5400000">
            <a:off x="4925747" y="3571798"/>
            <a:ext cx="2819399" cy="2174440"/>
            <a:chOff x="127000" y="127000"/>
            <a:chExt cx="11709400" cy="6604000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4A094BDF-B295-4B02-A7CB-97E1D806CB0E}"/>
                </a:ext>
              </a:extLst>
            </p:cNvPr>
            <p:cNvSpPr/>
            <p:nvPr/>
          </p:nvSpPr>
          <p:spPr>
            <a:xfrm>
              <a:off x="127000" y="127000"/>
              <a:ext cx="5854700" cy="6604000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A724796F-8042-458A-A558-E4EBEB0B0D3B}"/>
                </a:ext>
              </a:extLst>
            </p:cNvPr>
            <p:cNvSpPr/>
            <p:nvPr/>
          </p:nvSpPr>
          <p:spPr>
            <a:xfrm>
              <a:off x="5981700" y="127000"/>
              <a:ext cx="5854700" cy="6604000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E6F34074-2055-4823-8695-08644464F048}"/>
                </a:ext>
              </a:extLst>
            </p:cNvPr>
            <p:cNvSpPr/>
            <p:nvPr/>
          </p:nvSpPr>
          <p:spPr>
            <a:xfrm>
              <a:off x="355600" y="482600"/>
              <a:ext cx="5308600" cy="5988009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EC0C6365-30D6-4A1A-BB4D-82C51AC3444E}"/>
                </a:ext>
              </a:extLst>
            </p:cNvPr>
            <p:cNvSpPr/>
            <p:nvPr/>
          </p:nvSpPr>
          <p:spPr>
            <a:xfrm>
              <a:off x="10820400" y="1450954"/>
              <a:ext cx="654050" cy="4051300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03677589-0CFD-49B1-A295-2D5FF83128EC}"/>
                </a:ext>
              </a:extLst>
            </p:cNvPr>
            <p:cNvGrpSpPr/>
            <p:nvPr/>
          </p:nvGrpSpPr>
          <p:grpSpPr>
            <a:xfrm>
              <a:off x="8128000" y="717550"/>
              <a:ext cx="654050" cy="5422900"/>
              <a:chOff x="7137400" y="711200"/>
              <a:chExt cx="654050" cy="5422900"/>
            </a:xfrm>
          </p:grpSpPr>
          <p:sp>
            <p:nvSpPr>
              <p:cNvPr id="33" name="Rectangle: Rounded Corners 32">
                <a:extLst>
                  <a:ext uri="{FF2B5EF4-FFF2-40B4-BE49-F238E27FC236}">
                    <a16:creationId xmlns:a16="http://schemas.microsoft.com/office/drawing/2014/main" id="{FE007AC8-540D-46F7-8505-2CAC947DACCB}"/>
                  </a:ext>
                </a:extLst>
              </p:cNvPr>
              <p:cNvSpPr/>
              <p:nvPr/>
            </p:nvSpPr>
            <p:spPr>
              <a:xfrm>
                <a:off x="7137400" y="711200"/>
                <a:ext cx="654050" cy="7747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4" name="Rectangle: Rounded Corners 33">
                <a:extLst>
                  <a:ext uri="{FF2B5EF4-FFF2-40B4-BE49-F238E27FC236}">
                    <a16:creationId xmlns:a16="http://schemas.microsoft.com/office/drawing/2014/main" id="{8CF36978-E075-4D76-B569-FB0ADF5FC8F6}"/>
                  </a:ext>
                </a:extLst>
              </p:cNvPr>
              <p:cNvSpPr/>
              <p:nvPr/>
            </p:nvSpPr>
            <p:spPr>
              <a:xfrm>
                <a:off x="7137400" y="1485900"/>
                <a:ext cx="654050" cy="7747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5" name="Rectangle: Rounded Corners 34">
                <a:extLst>
                  <a:ext uri="{FF2B5EF4-FFF2-40B4-BE49-F238E27FC236}">
                    <a16:creationId xmlns:a16="http://schemas.microsoft.com/office/drawing/2014/main" id="{5F316893-C5D5-4CA5-AADA-212322F346E4}"/>
                  </a:ext>
                </a:extLst>
              </p:cNvPr>
              <p:cNvSpPr/>
              <p:nvPr/>
            </p:nvSpPr>
            <p:spPr>
              <a:xfrm>
                <a:off x="7137400" y="2260600"/>
                <a:ext cx="654050" cy="7747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77132B33-3632-44FF-BBBE-007CBEB862FA}"/>
                  </a:ext>
                </a:extLst>
              </p:cNvPr>
              <p:cNvSpPr/>
              <p:nvPr/>
            </p:nvSpPr>
            <p:spPr>
              <a:xfrm>
                <a:off x="7137400" y="3035300"/>
                <a:ext cx="654050" cy="7747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7" name="Rectangle: Rounded Corners 36">
                <a:extLst>
                  <a:ext uri="{FF2B5EF4-FFF2-40B4-BE49-F238E27FC236}">
                    <a16:creationId xmlns:a16="http://schemas.microsoft.com/office/drawing/2014/main" id="{E0930E62-CFEE-4E6D-9220-8BF1C8359256}"/>
                  </a:ext>
                </a:extLst>
              </p:cNvPr>
              <p:cNvSpPr/>
              <p:nvPr/>
            </p:nvSpPr>
            <p:spPr>
              <a:xfrm>
                <a:off x="7137400" y="3810000"/>
                <a:ext cx="654050" cy="7747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8" name="Rectangle: Rounded Corners 37">
                <a:extLst>
                  <a:ext uri="{FF2B5EF4-FFF2-40B4-BE49-F238E27FC236}">
                    <a16:creationId xmlns:a16="http://schemas.microsoft.com/office/drawing/2014/main" id="{840C17A7-C0A7-491A-B8A2-F4FF6A5E6B1A}"/>
                  </a:ext>
                </a:extLst>
              </p:cNvPr>
              <p:cNvSpPr/>
              <p:nvPr/>
            </p:nvSpPr>
            <p:spPr>
              <a:xfrm>
                <a:off x="7137400" y="4584700"/>
                <a:ext cx="654050" cy="7747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9" name="Rectangle: Rounded Corners 38">
                <a:extLst>
                  <a:ext uri="{FF2B5EF4-FFF2-40B4-BE49-F238E27FC236}">
                    <a16:creationId xmlns:a16="http://schemas.microsoft.com/office/drawing/2014/main" id="{44A3D12F-C91C-4776-9794-1DED91C94502}"/>
                  </a:ext>
                </a:extLst>
              </p:cNvPr>
              <p:cNvSpPr/>
              <p:nvPr/>
            </p:nvSpPr>
            <p:spPr>
              <a:xfrm>
                <a:off x="7137400" y="5359400"/>
                <a:ext cx="654050" cy="7747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6AA14EBC-4026-457C-BB8A-6D288E8B84C7}"/>
                </a:ext>
              </a:extLst>
            </p:cNvPr>
            <p:cNvGrpSpPr/>
            <p:nvPr/>
          </p:nvGrpSpPr>
          <p:grpSpPr>
            <a:xfrm>
              <a:off x="8823324" y="1028700"/>
              <a:ext cx="654050" cy="4648200"/>
              <a:chOff x="7137400" y="1485900"/>
              <a:chExt cx="654050" cy="4648200"/>
            </a:xfrm>
          </p:grpSpPr>
          <p:sp>
            <p:nvSpPr>
              <p:cNvPr id="27" name="Rectangle: Rounded Corners 26">
                <a:extLst>
                  <a:ext uri="{FF2B5EF4-FFF2-40B4-BE49-F238E27FC236}">
                    <a16:creationId xmlns:a16="http://schemas.microsoft.com/office/drawing/2014/main" id="{FD8BB512-F66B-404E-8147-91074DE2FA51}"/>
                  </a:ext>
                </a:extLst>
              </p:cNvPr>
              <p:cNvSpPr/>
              <p:nvPr/>
            </p:nvSpPr>
            <p:spPr>
              <a:xfrm>
                <a:off x="7137400" y="1485900"/>
                <a:ext cx="654050" cy="7747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8" name="Rectangle: Rounded Corners 27">
                <a:extLst>
                  <a:ext uri="{FF2B5EF4-FFF2-40B4-BE49-F238E27FC236}">
                    <a16:creationId xmlns:a16="http://schemas.microsoft.com/office/drawing/2014/main" id="{3A4A4F2C-6A48-4C62-83DE-9B032B95A079}"/>
                  </a:ext>
                </a:extLst>
              </p:cNvPr>
              <p:cNvSpPr/>
              <p:nvPr/>
            </p:nvSpPr>
            <p:spPr>
              <a:xfrm>
                <a:off x="7137400" y="2260600"/>
                <a:ext cx="654050" cy="7747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9" name="Rectangle: Rounded Corners 28">
                <a:extLst>
                  <a:ext uri="{FF2B5EF4-FFF2-40B4-BE49-F238E27FC236}">
                    <a16:creationId xmlns:a16="http://schemas.microsoft.com/office/drawing/2014/main" id="{B255B8C4-0308-4BA9-AD3F-57A014C826F8}"/>
                  </a:ext>
                </a:extLst>
              </p:cNvPr>
              <p:cNvSpPr/>
              <p:nvPr/>
            </p:nvSpPr>
            <p:spPr>
              <a:xfrm>
                <a:off x="7137400" y="3035300"/>
                <a:ext cx="654050" cy="7747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0" name="Rectangle: Rounded Corners 29">
                <a:extLst>
                  <a:ext uri="{FF2B5EF4-FFF2-40B4-BE49-F238E27FC236}">
                    <a16:creationId xmlns:a16="http://schemas.microsoft.com/office/drawing/2014/main" id="{55B0B1E2-B35D-4161-A224-ACE367B789E3}"/>
                  </a:ext>
                </a:extLst>
              </p:cNvPr>
              <p:cNvSpPr/>
              <p:nvPr/>
            </p:nvSpPr>
            <p:spPr>
              <a:xfrm>
                <a:off x="7137400" y="3810000"/>
                <a:ext cx="654050" cy="7747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1" name="Rectangle: Rounded Corners 30">
                <a:extLst>
                  <a:ext uri="{FF2B5EF4-FFF2-40B4-BE49-F238E27FC236}">
                    <a16:creationId xmlns:a16="http://schemas.microsoft.com/office/drawing/2014/main" id="{89C2A105-4603-49AE-A1F0-0C90C33D28F6}"/>
                  </a:ext>
                </a:extLst>
              </p:cNvPr>
              <p:cNvSpPr/>
              <p:nvPr/>
            </p:nvSpPr>
            <p:spPr>
              <a:xfrm>
                <a:off x="7137400" y="4584700"/>
                <a:ext cx="654050" cy="7747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2" name="Rectangle: Rounded Corners 31">
                <a:extLst>
                  <a:ext uri="{FF2B5EF4-FFF2-40B4-BE49-F238E27FC236}">
                    <a16:creationId xmlns:a16="http://schemas.microsoft.com/office/drawing/2014/main" id="{CF5D3459-5112-4441-91F3-67F916D70F59}"/>
                  </a:ext>
                </a:extLst>
              </p:cNvPr>
              <p:cNvSpPr/>
              <p:nvPr/>
            </p:nvSpPr>
            <p:spPr>
              <a:xfrm>
                <a:off x="7137400" y="5359400"/>
                <a:ext cx="654050" cy="7747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787DCBF8-B229-4129-B1B4-8A6DA8F82D7C}"/>
                </a:ext>
              </a:extLst>
            </p:cNvPr>
            <p:cNvGrpSpPr/>
            <p:nvPr/>
          </p:nvGrpSpPr>
          <p:grpSpPr>
            <a:xfrm>
              <a:off x="9512299" y="742950"/>
              <a:ext cx="654050" cy="5422900"/>
              <a:chOff x="7137400" y="711200"/>
              <a:chExt cx="654050" cy="5422900"/>
            </a:xfrm>
          </p:grpSpPr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627E0C7D-FDCA-4A44-834B-D0FC0986CDC9}"/>
                  </a:ext>
                </a:extLst>
              </p:cNvPr>
              <p:cNvSpPr/>
              <p:nvPr/>
            </p:nvSpPr>
            <p:spPr>
              <a:xfrm>
                <a:off x="7137400" y="711200"/>
                <a:ext cx="654050" cy="7747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1" name="Rectangle: Rounded Corners 20">
                <a:extLst>
                  <a:ext uri="{FF2B5EF4-FFF2-40B4-BE49-F238E27FC236}">
                    <a16:creationId xmlns:a16="http://schemas.microsoft.com/office/drawing/2014/main" id="{BD116D01-14A5-4D92-A409-6DA50C3BE170}"/>
                  </a:ext>
                </a:extLst>
              </p:cNvPr>
              <p:cNvSpPr/>
              <p:nvPr/>
            </p:nvSpPr>
            <p:spPr>
              <a:xfrm>
                <a:off x="7137400" y="1485900"/>
                <a:ext cx="654050" cy="7747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2" name="Rectangle: Rounded Corners 21">
                <a:extLst>
                  <a:ext uri="{FF2B5EF4-FFF2-40B4-BE49-F238E27FC236}">
                    <a16:creationId xmlns:a16="http://schemas.microsoft.com/office/drawing/2014/main" id="{74C19BAE-CF75-4EFD-AC17-160028820D84}"/>
                  </a:ext>
                </a:extLst>
              </p:cNvPr>
              <p:cNvSpPr/>
              <p:nvPr/>
            </p:nvSpPr>
            <p:spPr>
              <a:xfrm>
                <a:off x="7137400" y="2260600"/>
                <a:ext cx="654050" cy="7747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3" name="Rectangle: Rounded Corners 22">
                <a:extLst>
                  <a:ext uri="{FF2B5EF4-FFF2-40B4-BE49-F238E27FC236}">
                    <a16:creationId xmlns:a16="http://schemas.microsoft.com/office/drawing/2014/main" id="{E095348A-023B-462F-BC03-89117C8C9105}"/>
                  </a:ext>
                </a:extLst>
              </p:cNvPr>
              <p:cNvSpPr/>
              <p:nvPr/>
            </p:nvSpPr>
            <p:spPr>
              <a:xfrm>
                <a:off x="7137400" y="3035300"/>
                <a:ext cx="654050" cy="7747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4" name="Rectangle: Rounded Corners 23">
                <a:extLst>
                  <a:ext uri="{FF2B5EF4-FFF2-40B4-BE49-F238E27FC236}">
                    <a16:creationId xmlns:a16="http://schemas.microsoft.com/office/drawing/2014/main" id="{020B2608-9E56-4DC4-B1F2-6E431AFBB5C3}"/>
                  </a:ext>
                </a:extLst>
              </p:cNvPr>
              <p:cNvSpPr/>
              <p:nvPr/>
            </p:nvSpPr>
            <p:spPr>
              <a:xfrm>
                <a:off x="7137400" y="3810000"/>
                <a:ext cx="654050" cy="7747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5" name="Rectangle: Rounded Corners 24">
                <a:extLst>
                  <a:ext uri="{FF2B5EF4-FFF2-40B4-BE49-F238E27FC236}">
                    <a16:creationId xmlns:a16="http://schemas.microsoft.com/office/drawing/2014/main" id="{89360FF9-48EE-4515-8E65-BDDCDF6BA484}"/>
                  </a:ext>
                </a:extLst>
              </p:cNvPr>
              <p:cNvSpPr/>
              <p:nvPr/>
            </p:nvSpPr>
            <p:spPr>
              <a:xfrm>
                <a:off x="7137400" y="4584700"/>
                <a:ext cx="654050" cy="7747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6" name="Rectangle: Rounded Corners 25">
                <a:extLst>
                  <a:ext uri="{FF2B5EF4-FFF2-40B4-BE49-F238E27FC236}">
                    <a16:creationId xmlns:a16="http://schemas.microsoft.com/office/drawing/2014/main" id="{9BC5FC98-B21C-4CBB-90EB-7D621467EBFF}"/>
                  </a:ext>
                </a:extLst>
              </p:cNvPr>
              <p:cNvSpPr/>
              <p:nvPr/>
            </p:nvSpPr>
            <p:spPr>
              <a:xfrm>
                <a:off x="7137400" y="5359400"/>
                <a:ext cx="654050" cy="7747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pic>
        <p:nvPicPr>
          <p:cNvPr id="25602" name="Picture 2" descr="Image result for server icon">
            <a:extLst>
              <a:ext uri="{FF2B5EF4-FFF2-40B4-BE49-F238E27FC236}">
                <a16:creationId xmlns:a16="http://schemas.microsoft.com/office/drawing/2014/main" id="{8BF6A48A-A10F-4205-A0F0-0AA3FC5A57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27111" y1="12000" x2="76444" y2="46222"/>
                        <a14:foregroundMark x1="28889" y1="52444" x2="62222" y2="23111"/>
                        <a14:foregroundMark x1="62222" y1="23111" x2="73778" y2="16000"/>
                        <a14:foregroundMark x1="57333" y1="84889" x2="46667" y2="64000"/>
                        <a14:foregroundMark x1="48444" y1="12444" x2="46667" y2="55111"/>
                        <a14:foregroundMark x1="27556" y1="30667" x2="53333" y2="30222"/>
                        <a14:foregroundMark x1="53333" y1="30222" x2="71556" y2="30222"/>
                        <a14:foregroundMark x1="72444" y1="44889" x2="48444" y2="435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169" t="5784" r="18847" b="7348"/>
          <a:stretch/>
        </p:blipFill>
        <p:spPr bwMode="auto">
          <a:xfrm>
            <a:off x="5214784" y="3135018"/>
            <a:ext cx="2209975" cy="304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8" name="Picture 8" descr="Image result for jvm  icon">
            <a:extLst>
              <a:ext uri="{FF2B5EF4-FFF2-40B4-BE49-F238E27FC236}">
                <a16:creationId xmlns:a16="http://schemas.microsoft.com/office/drawing/2014/main" id="{AC248AA9-3021-41FE-8857-1193913D88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04" r="30868"/>
          <a:stretch/>
        </p:blipFill>
        <p:spPr bwMode="auto">
          <a:xfrm>
            <a:off x="5357669" y="3264571"/>
            <a:ext cx="1947913" cy="3517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2" name="WebApp">
            <a:extLst>
              <a:ext uri="{FF2B5EF4-FFF2-40B4-BE49-F238E27FC236}">
                <a16:creationId xmlns:a16="http://schemas.microsoft.com/office/drawing/2014/main" id="{8714BB9E-BDF1-49E7-8CEB-B8ABED8E7DEF}"/>
              </a:ext>
            </a:extLst>
          </p:cNvPr>
          <p:cNvGrpSpPr/>
          <p:nvPr/>
        </p:nvGrpSpPr>
        <p:grpSpPr>
          <a:xfrm>
            <a:off x="5231696" y="3249318"/>
            <a:ext cx="2160000" cy="2520000"/>
            <a:chOff x="419100" y="359327"/>
            <a:chExt cx="2160000" cy="2520000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847938CA-3759-4280-8414-95A9731AD11C}"/>
                </a:ext>
              </a:extLst>
            </p:cNvPr>
            <p:cNvSpPr/>
            <p:nvPr/>
          </p:nvSpPr>
          <p:spPr>
            <a:xfrm>
              <a:off x="419100" y="359327"/>
              <a:ext cx="2160000" cy="2520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44" name="Picture 43" descr="Image result for azure webapp">
              <a:extLst>
                <a:ext uri="{FF2B5EF4-FFF2-40B4-BE49-F238E27FC236}">
                  <a16:creationId xmlns:a16="http://schemas.microsoft.com/office/drawing/2014/main" id="{0691D31E-B07B-4413-9C64-22FC059341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9100" y="359327"/>
              <a:ext cx="2160000" cy="21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9F030873-C674-420D-A7FF-7B24B9A38D6D}"/>
                </a:ext>
              </a:extLst>
            </p:cNvPr>
            <p:cNvSpPr/>
            <p:nvPr/>
          </p:nvSpPr>
          <p:spPr>
            <a:xfrm>
              <a:off x="942428" y="2478551"/>
              <a:ext cx="1113343" cy="40011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0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WebApp</a:t>
              </a:r>
            </a:p>
          </p:txBody>
        </p:sp>
      </p:grp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F6909762-78BD-4640-BCCE-775A5CA7F01F}"/>
              </a:ext>
            </a:extLst>
          </p:cNvPr>
          <p:cNvSpPr/>
          <p:nvPr/>
        </p:nvSpPr>
        <p:spPr>
          <a:xfrm>
            <a:off x="579863" y="6010507"/>
            <a:ext cx="10541671" cy="847493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dirty="0"/>
              <a:t>Add WebApp to Resource Group – run a </a:t>
            </a:r>
            <a:r>
              <a:rPr lang="en-GB" b="1" dirty="0"/>
              <a:t>copy</a:t>
            </a:r>
            <a:r>
              <a:rPr lang="en-GB" dirty="0"/>
              <a:t> of the application on it</a:t>
            </a:r>
          </a:p>
        </p:txBody>
      </p:sp>
    </p:spTree>
    <p:extLst>
      <p:ext uri="{BB962C8B-B14F-4D97-AF65-F5344CB8AC3E}">
        <p14:creationId xmlns:p14="http://schemas.microsoft.com/office/powerpoint/2010/main" val="1581633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56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56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256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256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56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56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256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256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5AFD0B0-0F1E-4A05-B1AA-E6B7642312C5}"/>
              </a:ext>
            </a:extLst>
          </p:cNvPr>
          <p:cNvSpPr txBox="1"/>
          <p:nvPr/>
        </p:nvSpPr>
        <p:spPr>
          <a:xfrm>
            <a:off x="10101943" y="0"/>
            <a:ext cx="209005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Developer</a:t>
            </a:r>
          </a:p>
          <a:p>
            <a:r>
              <a:rPr lang="en-GB" dirty="0"/>
              <a:t>Laptop</a:t>
            </a:r>
          </a:p>
          <a:p>
            <a:r>
              <a:rPr lang="en-GB" dirty="0"/>
              <a:t>Application</a:t>
            </a:r>
          </a:p>
          <a:p>
            <a:r>
              <a:rPr lang="en-GB" dirty="0"/>
              <a:t>Version Control</a:t>
            </a:r>
          </a:p>
          <a:p>
            <a:r>
              <a:rPr lang="en-GB" dirty="0"/>
              <a:t>Subscription</a:t>
            </a:r>
          </a:p>
          <a:p>
            <a:r>
              <a:rPr lang="en-GB" dirty="0"/>
              <a:t>AAD – user and permission</a:t>
            </a:r>
          </a:p>
          <a:p>
            <a:r>
              <a:rPr lang="en-GB" dirty="0"/>
              <a:t>Resource Group</a:t>
            </a:r>
          </a:p>
          <a:p>
            <a:r>
              <a:rPr lang="en-GB" dirty="0"/>
              <a:t>WebApp + Application</a:t>
            </a:r>
          </a:p>
          <a:p>
            <a:r>
              <a:rPr lang="en-GB" dirty="0"/>
              <a:t>Table Storage+ Storage Account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CF0A37-EF0D-427D-9A58-F3689EFD4CFF}"/>
              </a:ext>
            </a:extLst>
          </p:cNvPr>
          <p:cNvSpPr txBox="1"/>
          <p:nvPr/>
        </p:nvSpPr>
        <p:spPr>
          <a:xfrm>
            <a:off x="4655657" y="401406"/>
            <a:ext cx="29775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/>
              <a:t>Need real data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26C3218-5CE4-41B0-8BE4-5E47627828EE}"/>
              </a:ext>
            </a:extLst>
          </p:cNvPr>
          <p:cNvGrpSpPr/>
          <p:nvPr/>
        </p:nvGrpSpPr>
        <p:grpSpPr>
          <a:xfrm>
            <a:off x="4825127" y="2697725"/>
            <a:ext cx="2599803" cy="554087"/>
            <a:chOff x="6038683" y="3225516"/>
            <a:chExt cx="2599803" cy="554087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EB49E8AA-6E89-4C8C-A363-BC84CCE1015D}"/>
                </a:ext>
              </a:extLst>
            </p:cNvPr>
            <p:cNvSpPr/>
            <p:nvPr/>
          </p:nvSpPr>
          <p:spPr>
            <a:xfrm>
              <a:off x="6038683" y="3225516"/>
              <a:ext cx="2599803" cy="554087"/>
            </a:xfrm>
            <a:prstGeom prst="rect">
              <a:avLst/>
            </a:pr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lIns="360000" rIns="360000" rtlCol="0" anchor="ctr"/>
            <a:lstStyle/>
            <a:p>
              <a:r>
                <a:rPr lang="en-GB" dirty="0"/>
                <a:t>Table</a:t>
              </a:r>
            </a:p>
          </p:txBody>
        </p:sp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26D19FF4-823A-4D22-9578-A11657E31F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984294" y="3272588"/>
              <a:ext cx="471621" cy="433546"/>
            </a:xfrm>
            <a:prstGeom prst="rect">
              <a:avLst/>
            </a:prstGeom>
          </p:spPr>
        </p:pic>
      </p:grpSp>
      <p:sp>
        <p:nvSpPr>
          <p:cNvPr id="59" name="Rectangle 58">
            <a:extLst>
              <a:ext uri="{FF2B5EF4-FFF2-40B4-BE49-F238E27FC236}">
                <a16:creationId xmlns:a16="http://schemas.microsoft.com/office/drawing/2014/main" id="{A5A7E3A6-E49D-493F-90B1-0CD34153458F}"/>
              </a:ext>
            </a:extLst>
          </p:cNvPr>
          <p:cNvSpPr/>
          <p:nvPr/>
        </p:nvSpPr>
        <p:spPr>
          <a:xfrm>
            <a:off x="6565363" y="5881902"/>
            <a:ext cx="395749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Table Storage</a:t>
            </a:r>
          </a:p>
        </p:txBody>
      </p:sp>
    </p:spTree>
    <p:extLst>
      <p:ext uri="{BB962C8B-B14F-4D97-AF65-F5344CB8AC3E}">
        <p14:creationId xmlns:p14="http://schemas.microsoft.com/office/powerpoint/2010/main" val="1971846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Picture 60">
            <a:extLst>
              <a:ext uri="{FF2B5EF4-FFF2-40B4-BE49-F238E27FC236}">
                <a16:creationId xmlns:a16="http://schemas.microsoft.com/office/drawing/2014/main" id="{A2F76517-0420-4371-A09A-DA4DA4C7D6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3940" y="0"/>
            <a:ext cx="95782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7064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5AFD0B0-0F1E-4A05-B1AA-E6B7642312C5}"/>
              </a:ext>
            </a:extLst>
          </p:cNvPr>
          <p:cNvSpPr txBox="1"/>
          <p:nvPr/>
        </p:nvSpPr>
        <p:spPr>
          <a:xfrm>
            <a:off x="10101943" y="0"/>
            <a:ext cx="209005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Developer</a:t>
            </a:r>
          </a:p>
          <a:p>
            <a:r>
              <a:rPr lang="en-GB" dirty="0"/>
              <a:t>Laptop</a:t>
            </a:r>
          </a:p>
          <a:p>
            <a:r>
              <a:rPr lang="en-GB" dirty="0"/>
              <a:t>Application</a:t>
            </a:r>
          </a:p>
          <a:p>
            <a:r>
              <a:rPr lang="en-GB" dirty="0"/>
              <a:t>Version Control</a:t>
            </a:r>
          </a:p>
          <a:p>
            <a:r>
              <a:rPr lang="en-GB" dirty="0"/>
              <a:t>Subscription</a:t>
            </a:r>
          </a:p>
          <a:p>
            <a:r>
              <a:rPr lang="en-GB" dirty="0"/>
              <a:t>AAD – user and permission</a:t>
            </a:r>
          </a:p>
          <a:p>
            <a:r>
              <a:rPr lang="en-GB" dirty="0"/>
              <a:t>Resource Group</a:t>
            </a:r>
          </a:p>
          <a:p>
            <a:r>
              <a:rPr lang="en-GB" dirty="0"/>
              <a:t>WebApp + Application</a:t>
            </a:r>
          </a:p>
          <a:p>
            <a:r>
              <a:rPr lang="en-GB" dirty="0"/>
              <a:t>Table Storage+ Storage Account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CF0A37-EF0D-427D-9A58-F3689EFD4CFF}"/>
              </a:ext>
            </a:extLst>
          </p:cNvPr>
          <p:cNvSpPr txBox="1"/>
          <p:nvPr/>
        </p:nvSpPr>
        <p:spPr>
          <a:xfrm>
            <a:off x="4655657" y="401406"/>
            <a:ext cx="29775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/>
              <a:t>Need real data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648E7AC-07B5-4EFF-A20A-1F0A7386D38A}"/>
              </a:ext>
            </a:extLst>
          </p:cNvPr>
          <p:cNvGrpSpPr/>
          <p:nvPr/>
        </p:nvGrpSpPr>
        <p:grpSpPr>
          <a:xfrm>
            <a:off x="4607208" y="1234212"/>
            <a:ext cx="2977584" cy="4389575"/>
            <a:chOff x="2946400" y="1775530"/>
            <a:chExt cx="2977584" cy="4389575"/>
          </a:xfrm>
        </p:grpSpPr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62CF70DF-DC59-4F40-A77A-2884D6CA7C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46400" y="1775530"/>
              <a:ext cx="2977584" cy="4389575"/>
            </a:xfrm>
            <a:prstGeom prst="rect">
              <a:avLst/>
            </a:prstGeom>
          </p:spPr>
        </p:pic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FCD728E8-D19B-449F-BBA9-324474E9246A}"/>
                </a:ext>
              </a:extLst>
            </p:cNvPr>
            <p:cNvSpPr/>
            <p:nvPr/>
          </p:nvSpPr>
          <p:spPr>
            <a:xfrm>
              <a:off x="3320718" y="1855213"/>
              <a:ext cx="2228946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Storage Account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D26C3218-5CE4-41B0-8BE4-5E47627828EE}"/>
              </a:ext>
            </a:extLst>
          </p:cNvPr>
          <p:cNvGrpSpPr/>
          <p:nvPr/>
        </p:nvGrpSpPr>
        <p:grpSpPr>
          <a:xfrm>
            <a:off x="4825127" y="2697725"/>
            <a:ext cx="2599803" cy="554087"/>
            <a:chOff x="6038683" y="3225516"/>
            <a:chExt cx="2599803" cy="554087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EB49E8AA-6E89-4C8C-A363-BC84CCE1015D}"/>
                </a:ext>
              </a:extLst>
            </p:cNvPr>
            <p:cNvSpPr/>
            <p:nvPr/>
          </p:nvSpPr>
          <p:spPr>
            <a:xfrm>
              <a:off x="6038683" y="3225516"/>
              <a:ext cx="2599803" cy="554087"/>
            </a:xfrm>
            <a:prstGeom prst="rect">
              <a:avLst/>
            </a:pr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lIns="360000" rIns="360000" rtlCol="0" anchor="ctr"/>
            <a:lstStyle/>
            <a:p>
              <a:r>
                <a:rPr lang="en-GB" dirty="0"/>
                <a:t>Table</a:t>
              </a:r>
            </a:p>
          </p:txBody>
        </p:sp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26D19FF4-823A-4D22-9578-A11657E31F7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984294" y="3272588"/>
              <a:ext cx="471621" cy="433546"/>
            </a:xfrm>
            <a:prstGeom prst="rect">
              <a:avLst/>
            </a:prstGeom>
          </p:spPr>
        </p:pic>
      </p:grpSp>
      <p:sp>
        <p:nvSpPr>
          <p:cNvPr id="59" name="Rectangle 58">
            <a:extLst>
              <a:ext uri="{FF2B5EF4-FFF2-40B4-BE49-F238E27FC236}">
                <a16:creationId xmlns:a16="http://schemas.microsoft.com/office/drawing/2014/main" id="{A5A7E3A6-E49D-493F-90B1-0CD34153458F}"/>
              </a:ext>
            </a:extLst>
          </p:cNvPr>
          <p:cNvSpPr/>
          <p:nvPr/>
        </p:nvSpPr>
        <p:spPr>
          <a:xfrm>
            <a:off x="6565363" y="5881902"/>
            <a:ext cx="395749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Table Storage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FE487B92-5763-43B5-9DFA-0637741D684E}"/>
              </a:ext>
            </a:extLst>
          </p:cNvPr>
          <p:cNvSpPr/>
          <p:nvPr/>
        </p:nvSpPr>
        <p:spPr>
          <a:xfrm>
            <a:off x="1288341" y="5872818"/>
            <a:ext cx="527702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Storage Account &gt;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8CEF32A9-89FD-4F76-8258-9A5C44F55C5F}"/>
              </a:ext>
            </a:extLst>
          </p:cNvPr>
          <p:cNvSpPr/>
          <p:nvPr/>
        </p:nvSpPr>
        <p:spPr>
          <a:xfrm>
            <a:off x="579863" y="6010507"/>
            <a:ext cx="10541671" cy="847493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dirty="0"/>
              <a:t>Add Storage account to Resource Group – label the fact we’re using table storage</a:t>
            </a:r>
          </a:p>
        </p:txBody>
      </p:sp>
    </p:spTree>
    <p:extLst>
      <p:ext uri="{BB962C8B-B14F-4D97-AF65-F5344CB8AC3E}">
        <p14:creationId xmlns:p14="http://schemas.microsoft.com/office/powerpoint/2010/main" val="38045329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  <p:bldP spid="1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5AFD0B0-0F1E-4A05-B1AA-E6B7642312C5}"/>
              </a:ext>
            </a:extLst>
          </p:cNvPr>
          <p:cNvSpPr txBox="1"/>
          <p:nvPr/>
        </p:nvSpPr>
        <p:spPr>
          <a:xfrm>
            <a:off x="10101943" y="0"/>
            <a:ext cx="209005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Developer</a:t>
            </a:r>
          </a:p>
          <a:p>
            <a:r>
              <a:rPr lang="en-GB" dirty="0"/>
              <a:t>Laptop</a:t>
            </a:r>
          </a:p>
          <a:p>
            <a:r>
              <a:rPr lang="en-GB" dirty="0"/>
              <a:t>Application</a:t>
            </a:r>
          </a:p>
          <a:p>
            <a:r>
              <a:rPr lang="en-GB" dirty="0"/>
              <a:t>Version Control</a:t>
            </a:r>
          </a:p>
          <a:p>
            <a:r>
              <a:rPr lang="en-GB" dirty="0"/>
              <a:t>Subscription</a:t>
            </a:r>
          </a:p>
          <a:p>
            <a:r>
              <a:rPr lang="en-GB" dirty="0"/>
              <a:t>AAD – user and permission</a:t>
            </a:r>
          </a:p>
          <a:p>
            <a:r>
              <a:rPr lang="en-GB" dirty="0"/>
              <a:t>Resource Group</a:t>
            </a:r>
          </a:p>
          <a:p>
            <a:r>
              <a:rPr lang="en-GB" dirty="0"/>
              <a:t>WebApp + Application</a:t>
            </a:r>
          </a:p>
          <a:p>
            <a:r>
              <a:rPr lang="en-GB" dirty="0"/>
              <a:t>Table Storage+ Storage Account</a:t>
            </a:r>
          </a:p>
          <a:p>
            <a:r>
              <a:rPr lang="en-GB" dirty="0"/>
              <a:t>Connection String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CF0A37-EF0D-427D-9A58-F3689EFD4CFF}"/>
              </a:ext>
            </a:extLst>
          </p:cNvPr>
          <p:cNvSpPr txBox="1"/>
          <p:nvPr/>
        </p:nvSpPr>
        <p:spPr>
          <a:xfrm>
            <a:off x="4318635" y="391730"/>
            <a:ext cx="35547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/>
              <a:t>Need to connect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648E7AC-07B5-4EFF-A20A-1F0A7386D38A}"/>
              </a:ext>
            </a:extLst>
          </p:cNvPr>
          <p:cNvGrpSpPr/>
          <p:nvPr/>
        </p:nvGrpSpPr>
        <p:grpSpPr>
          <a:xfrm>
            <a:off x="4607208" y="1234212"/>
            <a:ext cx="2977584" cy="4389575"/>
            <a:chOff x="2946400" y="1775530"/>
            <a:chExt cx="2977584" cy="4389575"/>
          </a:xfrm>
        </p:grpSpPr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62CF70DF-DC59-4F40-A77A-2884D6CA7C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46400" y="1775530"/>
              <a:ext cx="2977584" cy="4389575"/>
            </a:xfrm>
            <a:prstGeom prst="rect">
              <a:avLst/>
            </a:prstGeom>
          </p:spPr>
        </p:pic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FCD728E8-D19B-449F-BBA9-324474E9246A}"/>
                </a:ext>
              </a:extLst>
            </p:cNvPr>
            <p:cNvSpPr/>
            <p:nvPr/>
          </p:nvSpPr>
          <p:spPr>
            <a:xfrm>
              <a:off x="3320718" y="1855213"/>
              <a:ext cx="2228946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Storage Account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D26C3218-5CE4-41B0-8BE4-5E47627828EE}"/>
              </a:ext>
            </a:extLst>
          </p:cNvPr>
          <p:cNvGrpSpPr/>
          <p:nvPr/>
        </p:nvGrpSpPr>
        <p:grpSpPr>
          <a:xfrm>
            <a:off x="4825127" y="2697725"/>
            <a:ext cx="2599803" cy="554087"/>
            <a:chOff x="6038683" y="3225516"/>
            <a:chExt cx="2599803" cy="554087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EB49E8AA-6E89-4C8C-A363-BC84CCE1015D}"/>
                </a:ext>
              </a:extLst>
            </p:cNvPr>
            <p:cNvSpPr/>
            <p:nvPr/>
          </p:nvSpPr>
          <p:spPr>
            <a:xfrm>
              <a:off x="6038683" y="3225516"/>
              <a:ext cx="2599803" cy="554087"/>
            </a:xfrm>
            <a:prstGeom prst="rect">
              <a:avLst/>
            </a:pr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lIns="360000" rIns="360000" rtlCol="0" anchor="ctr"/>
            <a:lstStyle/>
            <a:p>
              <a:r>
                <a:rPr lang="en-GB" dirty="0"/>
                <a:t>Table</a:t>
              </a:r>
            </a:p>
          </p:txBody>
        </p:sp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26D19FF4-823A-4D22-9578-A11657E31F7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984294" y="3272588"/>
              <a:ext cx="471621" cy="433546"/>
            </a:xfrm>
            <a:prstGeom prst="rect">
              <a:avLst/>
            </a:prstGeom>
          </p:spPr>
        </p:pic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CC2CC2BC-CA16-4419-8869-9B4A08C9315A}"/>
              </a:ext>
            </a:extLst>
          </p:cNvPr>
          <p:cNvSpPr/>
          <p:nvPr/>
        </p:nvSpPr>
        <p:spPr>
          <a:xfrm>
            <a:off x="4810612" y="1909184"/>
            <a:ext cx="2599803" cy="6222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// stg1ad4g7</a:t>
            </a:r>
          </a:p>
        </p:txBody>
      </p:sp>
    </p:spTree>
    <p:extLst>
      <p:ext uri="{BB962C8B-B14F-4D97-AF65-F5344CB8AC3E}">
        <p14:creationId xmlns:p14="http://schemas.microsoft.com/office/powerpoint/2010/main" val="2664400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5AFD0B0-0F1E-4A05-B1AA-E6B7642312C5}"/>
              </a:ext>
            </a:extLst>
          </p:cNvPr>
          <p:cNvSpPr txBox="1"/>
          <p:nvPr/>
        </p:nvSpPr>
        <p:spPr>
          <a:xfrm>
            <a:off x="10101943" y="0"/>
            <a:ext cx="2090057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Developer</a:t>
            </a:r>
          </a:p>
          <a:p>
            <a:r>
              <a:rPr lang="en-GB" dirty="0"/>
              <a:t>Laptop</a:t>
            </a:r>
          </a:p>
          <a:p>
            <a:r>
              <a:rPr lang="en-GB" dirty="0"/>
              <a:t>Application</a:t>
            </a:r>
          </a:p>
          <a:p>
            <a:r>
              <a:rPr lang="en-GB" dirty="0"/>
              <a:t>Version Control</a:t>
            </a:r>
          </a:p>
          <a:p>
            <a:r>
              <a:rPr lang="en-GB" dirty="0"/>
              <a:t>Subscription</a:t>
            </a:r>
          </a:p>
          <a:p>
            <a:r>
              <a:rPr lang="en-GB" dirty="0"/>
              <a:t>AAD – user and permission</a:t>
            </a:r>
          </a:p>
          <a:p>
            <a:r>
              <a:rPr lang="en-GB" dirty="0"/>
              <a:t>Resource Group</a:t>
            </a:r>
          </a:p>
          <a:p>
            <a:r>
              <a:rPr lang="en-GB" dirty="0"/>
              <a:t>WebApp + Application</a:t>
            </a:r>
          </a:p>
          <a:p>
            <a:r>
              <a:rPr lang="en-GB" dirty="0"/>
              <a:t>Table Storage+ Storage Account</a:t>
            </a:r>
          </a:p>
          <a:p>
            <a:r>
              <a:rPr lang="en-GB" dirty="0"/>
              <a:t>Connection String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CF0A37-EF0D-427D-9A58-F3689EFD4CFF}"/>
              </a:ext>
            </a:extLst>
          </p:cNvPr>
          <p:cNvSpPr txBox="1"/>
          <p:nvPr/>
        </p:nvSpPr>
        <p:spPr>
          <a:xfrm>
            <a:off x="4318635" y="391730"/>
            <a:ext cx="35547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/>
              <a:t>Need to connect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648E7AC-07B5-4EFF-A20A-1F0A7386D38A}"/>
              </a:ext>
            </a:extLst>
          </p:cNvPr>
          <p:cNvGrpSpPr/>
          <p:nvPr/>
        </p:nvGrpSpPr>
        <p:grpSpPr>
          <a:xfrm>
            <a:off x="4607208" y="1234212"/>
            <a:ext cx="2977584" cy="4389575"/>
            <a:chOff x="2946400" y="1775530"/>
            <a:chExt cx="2977584" cy="4389575"/>
          </a:xfrm>
        </p:grpSpPr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62CF70DF-DC59-4F40-A77A-2884D6CA7C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46400" y="1775530"/>
              <a:ext cx="2977584" cy="4389575"/>
            </a:xfrm>
            <a:prstGeom prst="rect">
              <a:avLst/>
            </a:prstGeom>
          </p:spPr>
        </p:pic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FCD728E8-D19B-449F-BBA9-324474E9246A}"/>
                </a:ext>
              </a:extLst>
            </p:cNvPr>
            <p:cNvSpPr/>
            <p:nvPr/>
          </p:nvSpPr>
          <p:spPr>
            <a:xfrm>
              <a:off x="3320718" y="1855213"/>
              <a:ext cx="2228946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Storage Account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D26C3218-5CE4-41B0-8BE4-5E47627828EE}"/>
              </a:ext>
            </a:extLst>
          </p:cNvPr>
          <p:cNvGrpSpPr/>
          <p:nvPr/>
        </p:nvGrpSpPr>
        <p:grpSpPr>
          <a:xfrm>
            <a:off x="4825127" y="2697725"/>
            <a:ext cx="2599803" cy="554087"/>
            <a:chOff x="6038683" y="3225516"/>
            <a:chExt cx="2599803" cy="554087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EB49E8AA-6E89-4C8C-A363-BC84CCE1015D}"/>
                </a:ext>
              </a:extLst>
            </p:cNvPr>
            <p:cNvSpPr/>
            <p:nvPr/>
          </p:nvSpPr>
          <p:spPr>
            <a:xfrm>
              <a:off x="6038683" y="3225516"/>
              <a:ext cx="2599803" cy="554087"/>
            </a:xfrm>
            <a:prstGeom prst="rect">
              <a:avLst/>
            </a:pr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lIns="360000" rIns="360000" rtlCol="0" anchor="ctr"/>
            <a:lstStyle/>
            <a:p>
              <a:r>
                <a:rPr lang="en-GB" dirty="0"/>
                <a:t>Table</a:t>
              </a:r>
            </a:p>
          </p:txBody>
        </p:sp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26D19FF4-823A-4D22-9578-A11657E31F7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984294" y="3272588"/>
              <a:ext cx="471621" cy="433546"/>
            </a:xfrm>
            <a:prstGeom prst="rect">
              <a:avLst/>
            </a:prstGeom>
          </p:spPr>
        </p:pic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CC2CC2BC-CA16-4419-8869-9B4A08C9315A}"/>
              </a:ext>
            </a:extLst>
          </p:cNvPr>
          <p:cNvSpPr/>
          <p:nvPr/>
        </p:nvSpPr>
        <p:spPr>
          <a:xfrm>
            <a:off x="4810612" y="1903360"/>
            <a:ext cx="2599803" cy="6222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// stg1ad4g7</a:t>
            </a:r>
          </a:p>
        </p:txBody>
      </p:sp>
    </p:spTree>
    <p:extLst>
      <p:ext uri="{BB962C8B-B14F-4D97-AF65-F5344CB8AC3E}">
        <p14:creationId xmlns:p14="http://schemas.microsoft.com/office/powerpoint/2010/main" val="837208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3.33333E-6 L -0.34049 0.0092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031" y="46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34284 0.00278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148" y="139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4.81481E-6 L -0.34166 0.00463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083" y="2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5AFD0B0-0F1E-4A05-B1AA-E6B7642312C5}"/>
              </a:ext>
            </a:extLst>
          </p:cNvPr>
          <p:cNvSpPr txBox="1"/>
          <p:nvPr/>
        </p:nvSpPr>
        <p:spPr>
          <a:xfrm>
            <a:off x="10101943" y="0"/>
            <a:ext cx="209005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Developer</a:t>
            </a:r>
          </a:p>
          <a:p>
            <a:r>
              <a:rPr lang="en-GB" dirty="0"/>
              <a:t>Laptop</a:t>
            </a:r>
          </a:p>
          <a:p>
            <a:r>
              <a:rPr lang="en-GB" dirty="0"/>
              <a:t>Application</a:t>
            </a:r>
          </a:p>
          <a:p>
            <a:r>
              <a:rPr lang="en-GB" dirty="0"/>
              <a:t>Version Control</a:t>
            </a:r>
          </a:p>
          <a:p>
            <a:r>
              <a:rPr lang="en-GB" dirty="0"/>
              <a:t>Subscription</a:t>
            </a:r>
          </a:p>
          <a:p>
            <a:r>
              <a:rPr lang="en-GB" dirty="0"/>
              <a:t>AAD – user and permission</a:t>
            </a:r>
          </a:p>
          <a:p>
            <a:r>
              <a:rPr lang="en-GB" dirty="0"/>
              <a:t>Resource Group</a:t>
            </a:r>
          </a:p>
          <a:p>
            <a:r>
              <a:rPr lang="en-GB" dirty="0"/>
              <a:t>WebApp + Application</a:t>
            </a:r>
          </a:p>
          <a:p>
            <a:r>
              <a:rPr lang="en-GB" dirty="0"/>
              <a:t>Table Storage+ Storage Account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CF0A37-EF0D-427D-9A58-F3689EFD4CFF}"/>
              </a:ext>
            </a:extLst>
          </p:cNvPr>
          <p:cNvSpPr txBox="1"/>
          <p:nvPr/>
        </p:nvSpPr>
        <p:spPr>
          <a:xfrm>
            <a:off x="4318635" y="391730"/>
            <a:ext cx="35547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/>
              <a:t>Need to connect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638001B-E5EF-4169-9C5D-232237A6C610}"/>
              </a:ext>
            </a:extLst>
          </p:cNvPr>
          <p:cNvGrpSpPr/>
          <p:nvPr/>
        </p:nvGrpSpPr>
        <p:grpSpPr>
          <a:xfrm>
            <a:off x="426032" y="1254499"/>
            <a:ext cx="2977584" cy="4389575"/>
            <a:chOff x="688350" y="1468847"/>
            <a:chExt cx="2977584" cy="4389575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5648E7AC-07B5-4EFF-A20A-1F0A7386D38A}"/>
                </a:ext>
              </a:extLst>
            </p:cNvPr>
            <p:cNvGrpSpPr/>
            <p:nvPr/>
          </p:nvGrpSpPr>
          <p:grpSpPr>
            <a:xfrm>
              <a:off x="688350" y="1468847"/>
              <a:ext cx="2977584" cy="4389575"/>
              <a:chOff x="2946400" y="1775530"/>
              <a:chExt cx="2977584" cy="4389575"/>
            </a:xfrm>
          </p:grpSpPr>
          <p:pic>
            <p:nvPicPr>
              <p:cNvPr id="48" name="Picture 47">
                <a:extLst>
                  <a:ext uri="{FF2B5EF4-FFF2-40B4-BE49-F238E27FC236}">
                    <a16:creationId xmlns:a16="http://schemas.microsoft.com/office/drawing/2014/main" id="{62CF70DF-DC59-4F40-A77A-2884D6CA7C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946400" y="1775530"/>
                <a:ext cx="2977584" cy="4389575"/>
              </a:xfrm>
              <a:prstGeom prst="rect">
                <a:avLst/>
              </a:prstGeom>
            </p:spPr>
          </p:pic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FCD728E8-D19B-449F-BBA9-324474E9246A}"/>
                  </a:ext>
                </a:extLst>
              </p:cNvPr>
              <p:cNvSpPr/>
              <p:nvPr/>
            </p:nvSpPr>
            <p:spPr>
              <a:xfrm>
                <a:off x="3320718" y="1855213"/>
                <a:ext cx="2228946" cy="461665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en-US" sz="2400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Storage Account</a:t>
                </a:r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D26C3218-5CE4-41B0-8BE4-5E47627828EE}"/>
                </a:ext>
              </a:extLst>
            </p:cNvPr>
            <p:cNvGrpSpPr/>
            <p:nvPr/>
          </p:nvGrpSpPr>
          <p:grpSpPr>
            <a:xfrm>
              <a:off x="922997" y="2943512"/>
              <a:ext cx="2599803" cy="554087"/>
              <a:chOff x="6055411" y="3236668"/>
              <a:chExt cx="2599803" cy="554087"/>
            </a:xfrm>
          </p:grpSpPr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EB49E8AA-6E89-4C8C-A363-BC84CCE1015D}"/>
                  </a:ext>
                </a:extLst>
              </p:cNvPr>
              <p:cNvSpPr/>
              <p:nvPr/>
            </p:nvSpPr>
            <p:spPr>
              <a:xfrm>
                <a:off x="6055411" y="3236668"/>
                <a:ext cx="2599803" cy="554087"/>
              </a:xfrm>
              <a:prstGeom prst="rect">
                <a:avLst/>
              </a:prstGeom>
              <a:ln/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lIns="360000" rIns="360000" rtlCol="0" anchor="ctr"/>
              <a:lstStyle/>
              <a:p>
                <a:r>
                  <a:rPr lang="en-GB" dirty="0"/>
                  <a:t>Table</a:t>
                </a:r>
              </a:p>
            </p:txBody>
          </p:sp>
          <p:pic>
            <p:nvPicPr>
              <p:cNvPr id="55" name="Picture 54">
                <a:extLst>
                  <a:ext uri="{FF2B5EF4-FFF2-40B4-BE49-F238E27FC236}">
                    <a16:creationId xmlns:a16="http://schemas.microsoft.com/office/drawing/2014/main" id="{26D19FF4-823A-4D22-9578-A11657E31F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996993" y="3285287"/>
                <a:ext cx="471621" cy="433546"/>
              </a:xfrm>
              <a:prstGeom prst="rect">
                <a:avLst/>
              </a:prstGeom>
            </p:spPr>
          </p:pic>
        </p:grp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C2CC2BC-CA16-4419-8869-9B4A08C9315A}"/>
                </a:ext>
              </a:extLst>
            </p:cNvPr>
            <p:cNvSpPr/>
            <p:nvPr/>
          </p:nvSpPr>
          <p:spPr>
            <a:xfrm>
              <a:off x="915337" y="2171859"/>
              <a:ext cx="2599803" cy="62222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// stg1ad4g7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1E5CB80-28ED-4C15-A45A-FE2D9CCB8545}"/>
              </a:ext>
            </a:extLst>
          </p:cNvPr>
          <p:cNvGrpSpPr/>
          <p:nvPr/>
        </p:nvGrpSpPr>
        <p:grpSpPr>
          <a:xfrm>
            <a:off x="4561084" y="2218241"/>
            <a:ext cx="5351967" cy="2890788"/>
            <a:chOff x="648783" y="3237995"/>
            <a:chExt cx="4320000" cy="2415484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2F62F451-A82C-442A-BF98-12B044450B67}"/>
                </a:ext>
              </a:extLst>
            </p:cNvPr>
            <p:cNvGrpSpPr/>
            <p:nvPr/>
          </p:nvGrpSpPr>
          <p:grpSpPr>
            <a:xfrm>
              <a:off x="648783" y="3237995"/>
              <a:ext cx="4320000" cy="2415484"/>
              <a:chOff x="3991896" y="2673869"/>
              <a:chExt cx="4320000" cy="2415484"/>
            </a:xfrm>
          </p:grpSpPr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18E12FC6-E387-4D2F-B4D4-6490883602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991897" y="2673869"/>
                <a:ext cx="2160000" cy="2415484"/>
              </a:xfrm>
              <a:prstGeom prst="rect">
                <a:avLst/>
              </a:prstGeom>
            </p:spPr>
          </p:pic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CF8333BE-4143-416B-9C20-3CB26AEC7940}"/>
                  </a:ext>
                </a:extLst>
              </p:cNvPr>
              <p:cNvSpPr/>
              <p:nvPr/>
            </p:nvSpPr>
            <p:spPr>
              <a:xfrm>
                <a:off x="3991896" y="2674373"/>
                <a:ext cx="4320000" cy="2414980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6D427D1-E38D-4770-A7A1-5BE5D8DDB753}"/>
                </a:ext>
              </a:extLst>
            </p:cNvPr>
            <p:cNvSpPr/>
            <p:nvPr/>
          </p:nvSpPr>
          <p:spPr>
            <a:xfrm>
              <a:off x="3205978" y="5252166"/>
              <a:ext cx="1320170" cy="40011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0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Key Vault</a:t>
              </a:r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071E0BE6-684B-4CCA-A6A7-E3ACE167F93D}"/>
              </a:ext>
            </a:extLst>
          </p:cNvPr>
          <p:cNvSpPr/>
          <p:nvPr/>
        </p:nvSpPr>
        <p:spPr>
          <a:xfrm>
            <a:off x="657667" y="1966392"/>
            <a:ext cx="2599803" cy="6222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// stg1ad4g7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94FB2691-5C14-4AE3-9138-0A7981229F8D}"/>
              </a:ext>
            </a:extLst>
          </p:cNvPr>
          <p:cNvSpPr/>
          <p:nvPr/>
        </p:nvSpPr>
        <p:spPr>
          <a:xfrm>
            <a:off x="579863" y="6010507"/>
            <a:ext cx="10541671" cy="847493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dirty="0"/>
              <a:t>Add </a:t>
            </a:r>
            <a:r>
              <a:rPr lang="en-GB" dirty="0" err="1"/>
              <a:t>KeyVault</a:t>
            </a:r>
            <a:r>
              <a:rPr lang="en-GB" dirty="0"/>
              <a:t> – put Storage Account’s connection string in </a:t>
            </a:r>
            <a:r>
              <a:rPr lang="en-GB" dirty="0" err="1"/>
              <a:t>KeyVault</a:t>
            </a:r>
            <a:endParaRPr lang="en-GB" dirty="0"/>
          </a:p>
        </p:txBody>
      </p:sp>
      <p:sp>
        <p:nvSpPr>
          <p:cNvPr id="20" name="&quot;Securely&quot;">
            <a:extLst>
              <a:ext uri="{FF2B5EF4-FFF2-40B4-BE49-F238E27FC236}">
                <a16:creationId xmlns:a16="http://schemas.microsoft.com/office/drawing/2014/main" id="{34A3807D-192E-4759-A4DE-3CD1002DC823}"/>
              </a:ext>
            </a:extLst>
          </p:cNvPr>
          <p:cNvSpPr txBox="1"/>
          <p:nvPr/>
        </p:nvSpPr>
        <p:spPr>
          <a:xfrm>
            <a:off x="4318635" y="887027"/>
            <a:ext cx="35547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/>
              <a:t>securely</a:t>
            </a:r>
          </a:p>
        </p:txBody>
      </p:sp>
    </p:spTree>
    <p:extLst>
      <p:ext uri="{BB962C8B-B14F-4D97-AF65-F5344CB8AC3E}">
        <p14:creationId xmlns:p14="http://schemas.microsoft.com/office/powerpoint/2010/main" val="4013196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4.07407E-6 L 0.5345 0.09074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719" y="453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CFC519D-1B10-4118-B52A-5EF7751E008B}"/>
              </a:ext>
            </a:extLst>
          </p:cNvPr>
          <p:cNvSpPr/>
          <p:nvPr/>
        </p:nvSpPr>
        <p:spPr>
          <a:xfrm>
            <a:off x="389107" y="389106"/>
            <a:ext cx="9030939" cy="605060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7F7F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6152B96-3B4E-42FD-98BE-602C7C7D766D}"/>
              </a:ext>
            </a:extLst>
          </p:cNvPr>
          <p:cNvSpPr/>
          <p:nvPr/>
        </p:nvSpPr>
        <p:spPr>
          <a:xfrm>
            <a:off x="316808" y="2688806"/>
            <a:ext cx="162117" cy="13967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7D2BD44D-9473-4725-93D1-263F6EB828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6" y="2650033"/>
            <a:ext cx="488642" cy="789344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740550BA-772C-464A-8080-5F63C597F51A}"/>
              </a:ext>
            </a:extLst>
          </p:cNvPr>
          <p:cNvSpPr/>
          <p:nvPr/>
        </p:nvSpPr>
        <p:spPr>
          <a:xfrm>
            <a:off x="1453916" y="947832"/>
            <a:ext cx="1689162" cy="1940686"/>
          </a:xfrm>
          <a:prstGeom prst="rect">
            <a:avLst/>
          </a:prstGeom>
          <a:solidFill>
            <a:schemeClr val="bg1"/>
          </a:solidFill>
          <a:ln>
            <a:solidFill>
              <a:srgbClr val="7F7F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41C7220-7BE9-4008-8195-95C55649F067}"/>
              </a:ext>
            </a:extLst>
          </p:cNvPr>
          <p:cNvGrpSpPr/>
          <p:nvPr/>
        </p:nvGrpSpPr>
        <p:grpSpPr>
          <a:xfrm>
            <a:off x="1684689" y="2536931"/>
            <a:ext cx="672381" cy="719329"/>
            <a:chOff x="4304496" y="1902083"/>
            <a:chExt cx="372619" cy="375040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076739BA-6985-45CF-8D6B-25EB3C248A8F}"/>
                </a:ext>
              </a:extLst>
            </p:cNvPr>
            <p:cNvSpPr/>
            <p:nvPr/>
          </p:nvSpPr>
          <p:spPr>
            <a:xfrm>
              <a:off x="4304496" y="1931626"/>
              <a:ext cx="372617" cy="30718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30" name="Picture 2" descr="Image result for azure resource group">
              <a:extLst>
                <a:ext uri="{FF2B5EF4-FFF2-40B4-BE49-F238E27FC236}">
                  <a16:creationId xmlns:a16="http://schemas.microsoft.com/office/drawing/2014/main" id="{3A5BDC46-0CC7-4676-964B-E21754B560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04497" y="1902083"/>
              <a:ext cx="372618" cy="3750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72EE1BF4-1D68-4081-97E9-E4E75F47C0AB}"/>
              </a:ext>
            </a:extLst>
          </p:cNvPr>
          <p:cNvGrpSpPr/>
          <p:nvPr/>
        </p:nvGrpSpPr>
        <p:grpSpPr>
          <a:xfrm>
            <a:off x="1684689" y="1101595"/>
            <a:ext cx="502699" cy="753627"/>
            <a:chOff x="5993698" y="1278568"/>
            <a:chExt cx="823601" cy="1234714"/>
          </a:xfrm>
        </p:grpSpPr>
        <p:grpSp>
          <p:nvGrpSpPr>
            <p:cNvPr id="23" name="WebApp">
              <a:extLst>
                <a:ext uri="{FF2B5EF4-FFF2-40B4-BE49-F238E27FC236}">
                  <a16:creationId xmlns:a16="http://schemas.microsoft.com/office/drawing/2014/main" id="{4E5D4323-CF11-4FBA-88B4-5EBEE66FB771}"/>
                </a:ext>
              </a:extLst>
            </p:cNvPr>
            <p:cNvGrpSpPr/>
            <p:nvPr/>
          </p:nvGrpSpPr>
          <p:grpSpPr>
            <a:xfrm>
              <a:off x="5993698" y="1677672"/>
              <a:ext cx="823601" cy="835610"/>
              <a:chOff x="419100" y="359327"/>
              <a:chExt cx="2190961" cy="2222911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8240C335-27E1-43B8-9E68-4C63A4449AA3}"/>
                  </a:ext>
                </a:extLst>
              </p:cNvPr>
              <p:cNvSpPr/>
              <p:nvPr/>
            </p:nvSpPr>
            <p:spPr>
              <a:xfrm>
                <a:off x="419100" y="359327"/>
                <a:ext cx="2160000" cy="2222911"/>
              </a:xfrm>
              <a:prstGeom prst="rect">
                <a:avLst/>
              </a:prstGeom>
              <a:ln w="31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26" name="Picture 25" descr="Image result for azure webapp">
                <a:extLst>
                  <a:ext uri="{FF2B5EF4-FFF2-40B4-BE49-F238E27FC236}">
                    <a16:creationId xmlns:a16="http://schemas.microsoft.com/office/drawing/2014/main" id="{771203BC-48B7-4DE1-A789-A11AA28B5AC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50061" y="380294"/>
                <a:ext cx="2160000" cy="216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4" name="Partial Circle 23">
              <a:extLst>
                <a:ext uri="{FF2B5EF4-FFF2-40B4-BE49-F238E27FC236}">
                  <a16:creationId xmlns:a16="http://schemas.microsoft.com/office/drawing/2014/main" id="{18D9EF48-504C-4B44-B669-A99A5F650930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5995942" y="1278568"/>
              <a:ext cx="811961" cy="811961"/>
            </a:xfrm>
            <a:prstGeom prst="pie">
              <a:avLst>
                <a:gd name="adj1" fmla="val 0"/>
                <a:gd name="adj2" fmla="val 10799505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</p:grpSp>
      <p:pic>
        <p:nvPicPr>
          <p:cNvPr id="34" name="Picture 33">
            <a:extLst>
              <a:ext uri="{FF2B5EF4-FFF2-40B4-BE49-F238E27FC236}">
                <a16:creationId xmlns:a16="http://schemas.microsoft.com/office/drawing/2014/main" id="{7A6BCDA5-29AC-4C50-A1C7-1A30C471FF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154" b="97885" l="3871" r="96559">
                        <a14:foregroundMark x1="18065" y1="23846" x2="9462" y2="41923"/>
                        <a14:foregroundMark x1="9462" y1="41923" x2="6882" y2="63846"/>
                        <a14:foregroundMark x1="6882" y1="63846" x2="16774" y2="82115"/>
                        <a14:foregroundMark x1="16774" y1="82115" x2="36344" y2="93077"/>
                        <a14:foregroundMark x1="36344" y1="93077" x2="59785" y2="95192"/>
                        <a14:foregroundMark x1="59785" y1="95192" x2="79355" y2="85577"/>
                        <a14:foregroundMark x1="79355" y1="85577" x2="90108" y2="67885"/>
                        <a14:foregroundMark x1="90108" y1="67885" x2="92258" y2="47115"/>
                        <a14:foregroundMark x1="92258" y1="47115" x2="84086" y2="26731"/>
                        <a14:foregroundMark x1="35699" y1="10962" x2="58495" y2="5577"/>
                        <a14:foregroundMark x1="58495" y1="5577" x2="66022" y2="10962"/>
                        <a14:foregroundMark x1="45591" y1="1346" x2="55699" y2="1923"/>
                        <a14:foregroundMark x1="20000" y1="19808" x2="20000" y2="19808"/>
                        <a14:foregroundMark x1="4301" y1="41731" x2="4301" y2="63654"/>
                        <a14:foregroundMark x1="33118" y1="94038" x2="54839" y2="97885"/>
                        <a14:foregroundMark x1="54839" y1="97885" x2="66237" y2="92692"/>
                        <a14:foregroundMark x1="96559" y1="64615" x2="96129" y2="4653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68979" y="1217348"/>
            <a:ext cx="495595" cy="554214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EE446762-EAB5-412A-A414-21283F76BD0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68979" y="1918175"/>
            <a:ext cx="495595" cy="730607"/>
          </a:xfrm>
          <a:prstGeom prst="rect">
            <a:avLst/>
          </a:prstGeom>
        </p:spPr>
      </p:pic>
      <p:pic>
        <p:nvPicPr>
          <p:cNvPr id="39" name="Picture 2" descr="http://www.clker.com/cliparts/6/w/x/R/M/N/open-book-outline-md.png">
            <a:extLst>
              <a:ext uri="{FF2B5EF4-FFF2-40B4-BE49-F238E27FC236}">
                <a16:creationId xmlns:a16="http://schemas.microsoft.com/office/drawing/2014/main" id="{52298F62-B44A-4454-8942-CF4895020F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8105" y="1019306"/>
            <a:ext cx="1784788" cy="1432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Graphic 39" descr="User">
            <a:extLst>
              <a:ext uri="{FF2B5EF4-FFF2-40B4-BE49-F238E27FC236}">
                <a16:creationId xmlns:a16="http://schemas.microsoft.com/office/drawing/2014/main" id="{8BA4D955-B4CE-4302-BE6B-1591C0C667F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071941" y="1135493"/>
            <a:ext cx="402296" cy="400446"/>
          </a:xfrm>
          <a:prstGeom prst="rect">
            <a:avLst/>
          </a:prstGeom>
        </p:spPr>
      </p:pic>
      <p:pic>
        <p:nvPicPr>
          <p:cNvPr id="41" name="Graphic 40" descr="User">
            <a:extLst>
              <a:ext uri="{FF2B5EF4-FFF2-40B4-BE49-F238E27FC236}">
                <a16:creationId xmlns:a16="http://schemas.microsoft.com/office/drawing/2014/main" id="{C27C2CE8-FAA9-45B1-B57F-6BD0AAE9AE5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457407" y="1143919"/>
            <a:ext cx="397293" cy="395466"/>
          </a:xfrm>
          <a:prstGeom prst="rect">
            <a:avLst/>
          </a:prstGeom>
        </p:spPr>
      </p:pic>
      <p:pic>
        <p:nvPicPr>
          <p:cNvPr id="45" name="Graphic 44" descr="User">
            <a:extLst>
              <a:ext uri="{FF2B5EF4-FFF2-40B4-BE49-F238E27FC236}">
                <a16:creationId xmlns:a16="http://schemas.microsoft.com/office/drawing/2014/main" id="{B551354B-1CD9-4278-A712-D4242FD6522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088929" y="1525893"/>
            <a:ext cx="402296" cy="400446"/>
          </a:xfrm>
          <a:prstGeom prst="rect">
            <a:avLst/>
          </a:prstGeom>
        </p:spPr>
      </p:pic>
      <p:pic>
        <p:nvPicPr>
          <p:cNvPr id="46" name="Graphic 45" descr="User">
            <a:extLst>
              <a:ext uri="{FF2B5EF4-FFF2-40B4-BE49-F238E27FC236}">
                <a16:creationId xmlns:a16="http://schemas.microsoft.com/office/drawing/2014/main" id="{9493EEBF-B98A-49CE-BB31-025C7F2000F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452468" y="1517493"/>
            <a:ext cx="402296" cy="400446"/>
          </a:xfrm>
          <a:prstGeom prst="rect">
            <a:avLst/>
          </a:prstGeom>
        </p:spPr>
      </p:pic>
      <p:pic>
        <p:nvPicPr>
          <p:cNvPr id="47" name="Graphic 46" descr="User">
            <a:extLst>
              <a:ext uri="{FF2B5EF4-FFF2-40B4-BE49-F238E27FC236}">
                <a16:creationId xmlns:a16="http://schemas.microsoft.com/office/drawing/2014/main" id="{E7A870F3-E2B1-4D53-9E27-24711C586F63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0269491" y="1868898"/>
            <a:ext cx="402296" cy="400446"/>
          </a:xfrm>
          <a:prstGeom prst="rect">
            <a:avLst/>
          </a:prstGeom>
        </p:spPr>
      </p:pic>
      <p:pic>
        <p:nvPicPr>
          <p:cNvPr id="38" name="Picture 37" descr="Image result for azure active directory">
            <a:extLst>
              <a:ext uri="{FF2B5EF4-FFF2-40B4-BE49-F238E27FC236}">
                <a16:creationId xmlns:a16="http://schemas.microsoft.com/office/drawing/2014/main" id="{C2A335DF-7D4E-4193-BFD3-6F7B45D35D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32" r="22015"/>
          <a:stretch/>
        </p:blipFill>
        <p:spPr bwMode="auto">
          <a:xfrm>
            <a:off x="10665216" y="734818"/>
            <a:ext cx="513379" cy="486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882BD08F-B6C9-4BDA-93EB-61E28DFB69DF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7758" y="3620733"/>
            <a:ext cx="1367185" cy="1570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1409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5102C5-8F38-4B64-81F8-6C1203E8C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They want more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C644CF6-3FBB-4A3F-8052-9C2C932814C6}"/>
              </a:ext>
            </a:extLst>
          </p:cNvPr>
          <p:cNvSpPr txBox="1"/>
          <p:nvPr/>
        </p:nvSpPr>
        <p:spPr>
          <a:xfrm>
            <a:off x="1018608" y="1476117"/>
            <a:ext cx="10737963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>
                <a:solidFill>
                  <a:schemeClr val="bg1">
                    <a:lumMod val="50000"/>
                  </a:schemeClr>
                </a:solidFill>
              </a:rPr>
              <a:t>As a </a:t>
            </a:r>
          </a:p>
          <a:p>
            <a:pPr lvl="1"/>
            <a:r>
              <a:rPr lang="en-GB" sz="4000" dirty="0">
                <a:solidFill>
                  <a:schemeClr val="bg1">
                    <a:lumMod val="50000"/>
                  </a:schemeClr>
                </a:solidFill>
              </a:rPr>
              <a:t>Local Authority</a:t>
            </a:r>
          </a:p>
          <a:p>
            <a:endParaRPr lang="en-GB" sz="4000" dirty="0"/>
          </a:p>
          <a:p>
            <a:r>
              <a:rPr lang="en-GB" sz="4000" dirty="0"/>
              <a:t>I want </a:t>
            </a:r>
          </a:p>
          <a:p>
            <a:pPr lvl="1"/>
            <a:r>
              <a:rPr lang="en-GB" sz="4000" dirty="0"/>
              <a:t>a list of </a:t>
            </a:r>
            <a:r>
              <a:rPr lang="en-GB" sz="4000" u="sng" dirty="0"/>
              <a:t>heighted</a:t>
            </a:r>
            <a:r>
              <a:rPr lang="en-GB" sz="4000" dirty="0"/>
              <a:t> Residential Buildings in an area</a:t>
            </a:r>
          </a:p>
          <a:p>
            <a:endParaRPr lang="en-GB" sz="40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GB" sz="4000" dirty="0">
                <a:solidFill>
                  <a:schemeClr val="bg1">
                    <a:lumMod val="50000"/>
                  </a:schemeClr>
                </a:solidFill>
              </a:rPr>
              <a:t>So That</a:t>
            </a:r>
          </a:p>
          <a:p>
            <a:pPr lvl="1"/>
            <a:r>
              <a:rPr lang="en-GB" sz="4000" dirty="0">
                <a:solidFill>
                  <a:schemeClr val="bg1">
                    <a:lumMod val="50000"/>
                  </a:schemeClr>
                </a:solidFill>
              </a:rPr>
              <a:t>I can use that data to make plans</a:t>
            </a:r>
          </a:p>
        </p:txBody>
      </p:sp>
    </p:spTree>
    <p:extLst>
      <p:ext uri="{BB962C8B-B14F-4D97-AF65-F5344CB8AC3E}">
        <p14:creationId xmlns:p14="http://schemas.microsoft.com/office/powerpoint/2010/main" val="4239264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119BBF-1580-468D-A885-6B21D6B4F4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69232"/>
            <a:ext cx="4677229" cy="5707731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sz="4000" dirty="0"/>
          </a:p>
          <a:p>
            <a:pPr marL="0" indent="0">
              <a:buNone/>
            </a:pPr>
            <a:r>
              <a:rPr lang="en-GB" sz="4000" dirty="0"/>
              <a:t>What it’s about</a:t>
            </a:r>
          </a:p>
          <a:p>
            <a:pPr marL="0" indent="0">
              <a:buNone/>
            </a:pPr>
            <a:r>
              <a:rPr lang="en-GB" sz="4000" dirty="0"/>
              <a:t>What it’s not about</a:t>
            </a:r>
          </a:p>
          <a:p>
            <a:pPr marL="0" indent="0">
              <a:buNone/>
            </a:pPr>
            <a:endParaRPr lang="en-GB" sz="4000" dirty="0"/>
          </a:p>
          <a:p>
            <a:pPr marL="0" indent="0">
              <a:buNone/>
            </a:pPr>
            <a:r>
              <a:rPr lang="en-GB" sz="4000" dirty="0"/>
              <a:t>Build-a-Cloud</a:t>
            </a:r>
          </a:p>
          <a:p>
            <a:pPr marL="0" indent="0">
              <a:buNone/>
            </a:pPr>
            <a:endParaRPr lang="en-GB" sz="4000" dirty="0"/>
          </a:p>
          <a:p>
            <a:pPr marL="0" indent="0">
              <a:buNone/>
            </a:pPr>
            <a:r>
              <a:rPr lang="en-GB" sz="4000" dirty="0"/>
              <a:t>So what?</a:t>
            </a:r>
          </a:p>
          <a:p>
            <a:pPr marL="0" indent="0">
              <a:buNone/>
            </a:pPr>
            <a:endParaRPr lang="en-GB" sz="4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3A456A-D71B-4155-BD98-DA3711957B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1153" y="1667163"/>
            <a:ext cx="5808098" cy="319116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7246377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BFC437A-7308-4F9D-8FB6-6FA6F2628697}"/>
              </a:ext>
            </a:extLst>
          </p:cNvPr>
          <p:cNvSpPr/>
          <p:nvPr/>
        </p:nvSpPr>
        <p:spPr>
          <a:xfrm>
            <a:off x="2133600" y="856978"/>
            <a:ext cx="8215086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4000" dirty="0"/>
              <a:t>Query the building heights data source </a:t>
            </a:r>
          </a:p>
          <a:p>
            <a:r>
              <a:rPr lang="en-GB" sz="4000" dirty="0"/>
              <a:t>For every building</a:t>
            </a:r>
          </a:p>
          <a:p>
            <a:endParaRPr lang="en-GB" sz="4000" dirty="0"/>
          </a:p>
          <a:p>
            <a:r>
              <a:rPr lang="en-GB" sz="4000" dirty="0"/>
              <a:t>Simple Application</a:t>
            </a:r>
          </a:p>
          <a:p>
            <a:r>
              <a:rPr lang="en-GB" sz="4000" dirty="0"/>
              <a:t>+ Execution Environment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8EB8C5A-7B60-4035-86EF-25433E307F25}"/>
              </a:ext>
            </a:extLst>
          </p:cNvPr>
          <p:cNvSpPr/>
          <p:nvPr/>
        </p:nvSpPr>
        <p:spPr>
          <a:xfrm>
            <a:off x="2133600" y="4877434"/>
            <a:ext cx="821508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4000" dirty="0"/>
              <a:t>This feels like a lot of work – we need more developers!</a:t>
            </a:r>
          </a:p>
        </p:txBody>
      </p:sp>
    </p:spTree>
    <p:extLst>
      <p:ext uri="{BB962C8B-B14F-4D97-AF65-F5344CB8AC3E}">
        <p14:creationId xmlns:p14="http://schemas.microsoft.com/office/powerpoint/2010/main" val="1828061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 descr="User">
            <a:extLst>
              <a:ext uri="{FF2B5EF4-FFF2-40B4-BE49-F238E27FC236}">
                <a16:creationId xmlns:a16="http://schemas.microsoft.com/office/drawing/2014/main" id="{28A49E04-4B19-4BC1-BAC0-EC71C49B10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13908" y="1042960"/>
            <a:ext cx="4582092" cy="4582092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9F50C30A-1E89-4BDE-885B-CD64CE45AB9F}"/>
              </a:ext>
            </a:extLst>
          </p:cNvPr>
          <p:cNvGrpSpPr/>
          <p:nvPr/>
        </p:nvGrpSpPr>
        <p:grpSpPr>
          <a:xfrm rot="5400000">
            <a:off x="6776802" y="1928123"/>
            <a:ext cx="3503383" cy="3001754"/>
            <a:chOff x="127000" y="127000"/>
            <a:chExt cx="11709400" cy="6604000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61CAABE1-9ADA-4345-A5D1-EBB7DC1C7508}"/>
                </a:ext>
              </a:extLst>
            </p:cNvPr>
            <p:cNvSpPr/>
            <p:nvPr/>
          </p:nvSpPr>
          <p:spPr>
            <a:xfrm>
              <a:off x="127000" y="127000"/>
              <a:ext cx="5854700" cy="6604000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79B5326A-0166-4201-BD85-A12C6FEB3CF2}"/>
                </a:ext>
              </a:extLst>
            </p:cNvPr>
            <p:cNvSpPr/>
            <p:nvPr/>
          </p:nvSpPr>
          <p:spPr>
            <a:xfrm>
              <a:off x="5981700" y="127000"/>
              <a:ext cx="5854700" cy="6604000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561AC567-9666-41F2-9EA8-3F59CEBC1FFC}"/>
                </a:ext>
              </a:extLst>
            </p:cNvPr>
            <p:cNvSpPr/>
            <p:nvPr/>
          </p:nvSpPr>
          <p:spPr>
            <a:xfrm>
              <a:off x="355600" y="482600"/>
              <a:ext cx="5308600" cy="5988009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054BE94E-0656-4EB5-9792-A9D088A08C21}"/>
                </a:ext>
              </a:extLst>
            </p:cNvPr>
            <p:cNvSpPr/>
            <p:nvPr/>
          </p:nvSpPr>
          <p:spPr>
            <a:xfrm>
              <a:off x="10820400" y="1450954"/>
              <a:ext cx="654050" cy="4051300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2AC396F4-A279-4689-965A-10E2416843D3}"/>
                </a:ext>
              </a:extLst>
            </p:cNvPr>
            <p:cNvGrpSpPr/>
            <p:nvPr/>
          </p:nvGrpSpPr>
          <p:grpSpPr>
            <a:xfrm>
              <a:off x="8128000" y="717550"/>
              <a:ext cx="654050" cy="5422900"/>
              <a:chOff x="7137400" y="711200"/>
              <a:chExt cx="654050" cy="5422900"/>
            </a:xfrm>
          </p:grpSpPr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A6AFD9DB-18E7-44AC-924A-D2DBDE6F78D8}"/>
                  </a:ext>
                </a:extLst>
              </p:cNvPr>
              <p:cNvSpPr/>
              <p:nvPr/>
            </p:nvSpPr>
            <p:spPr>
              <a:xfrm>
                <a:off x="7137400" y="711200"/>
                <a:ext cx="654050" cy="7747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CDAF00F0-7160-41AE-BCD7-3084A71EC391}"/>
                  </a:ext>
                </a:extLst>
              </p:cNvPr>
              <p:cNvSpPr/>
              <p:nvPr/>
            </p:nvSpPr>
            <p:spPr>
              <a:xfrm>
                <a:off x="7137400" y="1485900"/>
                <a:ext cx="654050" cy="7747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DA978DDB-1DB5-43FE-82AA-E2165B2F0451}"/>
                  </a:ext>
                </a:extLst>
              </p:cNvPr>
              <p:cNvSpPr/>
              <p:nvPr/>
            </p:nvSpPr>
            <p:spPr>
              <a:xfrm>
                <a:off x="7137400" y="2260600"/>
                <a:ext cx="654050" cy="7747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1AAC9040-128A-4FE4-8177-89C8083AFE14}"/>
                  </a:ext>
                </a:extLst>
              </p:cNvPr>
              <p:cNvSpPr/>
              <p:nvPr/>
            </p:nvSpPr>
            <p:spPr>
              <a:xfrm>
                <a:off x="7137400" y="3035300"/>
                <a:ext cx="654050" cy="7747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4B74F166-D7BC-401D-8DBA-72A940E0A088}"/>
                  </a:ext>
                </a:extLst>
              </p:cNvPr>
              <p:cNvSpPr/>
              <p:nvPr/>
            </p:nvSpPr>
            <p:spPr>
              <a:xfrm>
                <a:off x="7137400" y="3810000"/>
                <a:ext cx="654050" cy="7747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6" name="Rectangle: Rounded Corners 15">
                <a:extLst>
                  <a:ext uri="{FF2B5EF4-FFF2-40B4-BE49-F238E27FC236}">
                    <a16:creationId xmlns:a16="http://schemas.microsoft.com/office/drawing/2014/main" id="{0FAF702B-0239-4D2F-B85F-97BB41896411}"/>
                  </a:ext>
                </a:extLst>
              </p:cNvPr>
              <p:cNvSpPr/>
              <p:nvPr/>
            </p:nvSpPr>
            <p:spPr>
              <a:xfrm>
                <a:off x="7137400" y="4584700"/>
                <a:ext cx="654050" cy="7747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1E17C413-4938-4F92-8BCE-09CC31DF0ACF}"/>
                  </a:ext>
                </a:extLst>
              </p:cNvPr>
              <p:cNvSpPr/>
              <p:nvPr/>
            </p:nvSpPr>
            <p:spPr>
              <a:xfrm>
                <a:off x="7137400" y="5359400"/>
                <a:ext cx="654050" cy="7747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4D235A33-55C0-4688-8918-50722555B15A}"/>
                </a:ext>
              </a:extLst>
            </p:cNvPr>
            <p:cNvGrpSpPr/>
            <p:nvPr/>
          </p:nvGrpSpPr>
          <p:grpSpPr>
            <a:xfrm>
              <a:off x="8823324" y="1028700"/>
              <a:ext cx="654050" cy="4648200"/>
              <a:chOff x="7137400" y="1485900"/>
              <a:chExt cx="654050" cy="4648200"/>
            </a:xfrm>
          </p:grpSpPr>
          <p:sp>
            <p:nvSpPr>
              <p:cNvPr id="19" name="Rectangle: Rounded Corners 18">
                <a:extLst>
                  <a:ext uri="{FF2B5EF4-FFF2-40B4-BE49-F238E27FC236}">
                    <a16:creationId xmlns:a16="http://schemas.microsoft.com/office/drawing/2014/main" id="{05FA2E6D-29B5-449C-8A96-19689B7B035B}"/>
                  </a:ext>
                </a:extLst>
              </p:cNvPr>
              <p:cNvSpPr/>
              <p:nvPr/>
            </p:nvSpPr>
            <p:spPr>
              <a:xfrm>
                <a:off x="7137400" y="1485900"/>
                <a:ext cx="654050" cy="7747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2122CCB1-DD08-4B63-88C7-159D869FA2BA}"/>
                  </a:ext>
                </a:extLst>
              </p:cNvPr>
              <p:cNvSpPr/>
              <p:nvPr/>
            </p:nvSpPr>
            <p:spPr>
              <a:xfrm>
                <a:off x="7137400" y="2260600"/>
                <a:ext cx="654050" cy="7747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1" name="Rectangle: Rounded Corners 20">
                <a:extLst>
                  <a:ext uri="{FF2B5EF4-FFF2-40B4-BE49-F238E27FC236}">
                    <a16:creationId xmlns:a16="http://schemas.microsoft.com/office/drawing/2014/main" id="{A03F5419-E7CA-49E8-8B37-4B1EE22F0A57}"/>
                  </a:ext>
                </a:extLst>
              </p:cNvPr>
              <p:cNvSpPr/>
              <p:nvPr/>
            </p:nvSpPr>
            <p:spPr>
              <a:xfrm>
                <a:off x="7137400" y="3035300"/>
                <a:ext cx="654050" cy="7747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2" name="Rectangle: Rounded Corners 21">
                <a:extLst>
                  <a:ext uri="{FF2B5EF4-FFF2-40B4-BE49-F238E27FC236}">
                    <a16:creationId xmlns:a16="http://schemas.microsoft.com/office/drawing/2014/main" id="{03547C45-B74D-4C37-871F-A14030FB1C1D}"/>
                  </a:ext>
                </a:extLst>
              </p:cNvPr>
              <p:cNvSpPr/>
              <p:nvPr/>
            </p:nvSpPr>
            <p:spPr>
              <a:xfrm>
                <a:off x="7137400" y="3810000"/>
                <a:ext cx="654050" cy="7747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3" name="Rectangle: Rounded Corners 22">
                <a:extLst>
                  <a:ext uri="{FF2B5EF4-FFF2-40B4-BE49-F238E27FC236}">
                    <a16:creationId xmlns:a16="http://schemas.microsoft.com/office/drawing/2014/main" id="{0B20E252-A6D1-47A3-B956-BD4DF64505F5}"/>
                  </a:ext>
                </a:extLst>
              </p:cNvPr>
              <p:cNvSpPr/>
              <p:nvPr/>
            </p:nvSpPr>
            <p:spPr>
              <a:xfrm>
                <a:off x="7137400" y="4584700"/>
                <a:ext cx="654050" cy="7747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4" name="Rectangle: Rounded Corners 23">
                <a:extLst>
                  <a:ext uri="{FF2B5EF4-FFF2-40B4-BE49-F238E27FC236}">
                    <a16:creationId xmlns:a16="http://schemas.microsoft.com/office/drawing/2014/main" id="{D0CC0851-194C-47F8-86FA-D6BC2B046B41}"/>
                  </a:ext>
                </a:extLst>
              </p:cNvPr>
              <p:cNvSpPr/>
              <p:nvPr/>
            </p:nvSpPr>
            <p:spPr>
              <a:xfrm>
                <a:off x="7137400" y="5359400"/>
                <a:ext cx="654050" cy="7747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99838CE0-50D5-43CC-9EC6-9A3760213104}"/>
                </a:ext>
              </a:extLst>
            </p:cNvPr>
            <p:cNvGrpSpPr/>
            <p:nvPr/>
          </p:nvGrpSpPr>
          <p:grpSpPr>
            <a:xfrm>
              <a:off x="9512299" y="742950"/>
              <a:ext cx="654050" cy="5422900"/>
              <a:chOff x="7137400" y="711200"/>
              <a:chExt cx="654050" cy="5422900"/>
            </a:xfrm>
          </p:grpSpPr>
          <p:sp>
            <p:nvSpPr>
              <p:cNvPr id="26" name="Rectangle: Rounded Corners 25">
                <a:extLst>
                  <a:ext uri="{FF2B5EF4-FFF2-40B4-BE49-F238E27FC236}">
                    <a16:creationId xmlns:a16="http://schemas.microsoft.com/office/drawing/2014/main" id="{A3E6D23D-3BB3-4873-BDEE-A6C314762A77}"/>
                  </a:ext>
                </a:extLst>
              </p:cNvPr>
              <p:cNvSpPr/>
              <p:nvPr/>
            </p:nvSpPr>
            <p:spPr>
              <a:xfrm>
                <a:off x="7137400" y="711200"/>
                <a:ext cx="654050" cy="7747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7" name="Rectangle: Rounded Corners 26">
                <a:extLst>
                  <a:ext uri="{FF2B5EF4-FFF2-40B4-BE49-F238E27FC236}">
                    <a16:creationId xmlns:a16="http://schemas.microsoft.com/office/drawing/2014/main" id="{216B73DF-3753-4BA1-9B69-1392A4FAB8BE}"/>
                  </a:ext>
                </a:extLst>
              </p:cNvPr>
              <p:cNvSpPr/>
              <p:nvPr/>
            </p:nvSpPr>
            <p:spPr>
              <a:xfrm>
                <a:off x="7137400" y="1485900"/>
                <a:ext cx="654050" cy="7747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8" name="Rectangle: Rounded Corners 27">
                <a:extLst>
                  <a:ext uri="{FF2B5EF4-FFF2-40B4-BE49-F238E27FC236}">
                    <a16:creationId xmlns:a16="http://schemas.microsoft.com/office/drawing/2014/main" id="{A36B086E-F31A-488F-A026-70F4BD825497}"/>
                  </a:ext>
                </a:extLst>
              </p:cNvPr>
              <p:cNvSpPr/>
              <p:nvPr/>
            </p:nvSpPr>
            <p:spPr>
              <a:xfrm>
                <a:off x="7137400" y="2260600"/>
                <a:ext cx="654050" cy="7747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9" name="Rectangle: Rounded Corners 28">
                <a:extLst>
                  <a:ext uri="{FF2B5EF4-FFF2-40B4-BE49-F238E27FC236}">
                    <a16:creationId xmlns:a16="http://schemas.microsoft.com/office/drawing/2014/main" id="{9E185900-17CE-4323-8DCF-A8598282B058}"/>
                  </a:ext>
                </a:extLst>
              </p:cNvPr>
              <p:cNvSpPr/>
              <p:nvPr/>
            </p:nvSpPr>
            <p:spPr>
              <a:xfrm>
                <a:off x="7137400" y="3035300"/>
                <a:ext cx="654050" cy="7747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0" name="Rectangle: Rounded Corners 29">
                <a:extLst>
                  <a:ext uri="{FF2B5EF4-FFF2-40B4-BE49-F238E27FC236}">
                    <a16:creationId xmlns:a16="http://schemas.microsoft.com/office/drawing/2014/main" id="{9D338C15-A841-4047-96B7-AA8805227381}"/>
                  </a:ext>
                </a:extLst>
              </p:cNvPr>
              <p:cNvSpPr/>
              <p:nvPr/>
            </p:nvSpPr>
            <p:spPr>
              <a:xfrm>
                <a:off x="7137400" y="3810000"/>
                <a:ext cx="654050" cy="7747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1" name="Rectangle: Rounded Corners 30">
                <a:extLst>
                  <a:ext uri="{FF2B5EF4-FFF2-40B4-BE49-F238E27FC236}">
                    <a16:creationId xmlns:a16="http://schemas.microsoft.com/office/drawing/2014/main" id="{CB482F73-8DF1-44CA-8815-5BCEF7177182}"/>
                  </a:ext>
                </a:extLst>
              </p:cNvPr>
              <p:cNvSpPr/>
              <p:nvPr/>
            </p:nvSpPr>
            <p:spPr>
              <a:xfrm>
                <a:off x="7137400" y="4584700"/>
                <a:ext cx="654050" cy="7747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2" name="Rectangle: Rounded Corners 31">
                <a:extLst>
                  <a:ext uri="{FF2B5EF4-FFF2-40B4-BE49-F238E27FC236}">
                    <a16:creationId xmlns:a16="http://schemas.microsoft.com/office/drawing/2014/main" id="{0891AA47-3AAA-45B5-BB0C-9B549CBF94B4}"/>
                  </a:ext>
                </a:extLst>
              </p:cNvPr>
              <p:cNvSpPr/>
              <p:nvPr/>
            </p:nvSpPr>
            <p:spPr>
              <a:xfrm>
                <a:off x="7137400" y="5359400"/>
                <a:ext cx="654050" cy="7747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3C2369FC-9A99-4C61-B8F4-04CBD6693596}"/>
              </a:ext>
            </a:extLst>
          </p:cNvPr>
          <p:cNvSpPr/>
          <p:nvPr/>
        </p:nvSpPr>
        <p:spPr>
          <a:xfrm>
            <a:off x="825164" y="5693448"/>
            <a:ext cx="10541671" cy="847493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dirty="0"/>
              <a:t>Name your new Developer – give them access to the subscription by adding them to both AAD and the ARM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394FDC0-7250-4CC3-A5A7-D0CD7EB18DF9}"/>
              </a:ext>
            </a:extLst>
          </p:cNvPr>
          <p:cNvSpPr/>
          <p:nvPr/>
        </p:nvSpPr>
        <p:spPr>
          <a:xfrm>
            <a:off x="3296641" y="4974554"/>
            <a:ext cx="1016625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ucida Handwriting" panose="03010101010101010101" pitchFamily="66" charset="0"/>
              </a:rPr>
              <a:t>Roby</a:t>
            </a:r>
          </a:p>
        </p:txBody>
      </p:sp>
    </p:spTree>
    <p:extLst>
      <p:ext uri="{BB962C8B-B14F-4D97-AF65-F5344CB8AC3E}">
        <p14:creationId xmlns:p14="http://schemas.microsoft.com/office/powerpoint/2010/main" val="211529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eed to collaborate">
            <a:extLst>
              <a:ext uri="{FF2B5EF4-FFF2-40B4-BE49-F238E27FC236}">
                <a16:creationId xmlns:a16="http://schemas.microsoft.com/office/drawing/2014/main" id="{A5E30E7A-A03C-4616-9300-EB2FA8BF8EF6}"/>
              </a:ext>
            </a:extLst>
          </p:cNvPr>
          <p:cNvSpPr txBox="1"/>
          <p:nvPr/>
        </p:nvSpPr>
        <p:spPr>
          <a:xfrm>
            <a:off x="4122057" y="536874"/>
            <a:ext cx="39478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/>
              <a:t>Need to collaborate</a:t>
            </a:r>
          </a:p>
        </p:txBody>
      </p:sp>
      <p:sp>
        <p:nvSpPr>
          <p:cNvPr id="4" name="on code">
            <a:extLst>
              <a:ext uri="{FF2B5EF4-FFF2-40B4-BE49-F238E27FC236}">
                <a16:creationId xmlns:a16="http://schemas.microsoft.com/office/drawing/2014/main" id="{5120D8F1-CE94-44E4-8F75-93CB9D624EB6}"/>
              </a:ext>
            </a:extLst>
          </p:cNvPr>
          <p:cNvSpPr txBox="1"/>
          <p:nvPr/>
        </p:nvSpPr>
        <p:spPr>
          <a:xfrm>
            <a:off x="1407885" y="1784948"/>
            <a:ext cx="18868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/>
              <a:t>on code</a:t>
            </a:r>
          </a:p>
        </p:txBody>
      </p:sp>
      <p:sp>
        <p:nvSpPr>
          <p:cNvPr id="5" name="on work">
            <a:extLst>
              <a:ext uri="{FF2B5EF4-FFF2-40B4-BE49-F238E27FC236}">
                <a16:creationId xmlns:a16="http://schemas.microsoft.com/office/drawing/2014/main" id="{0A0AA681-74B4-4988-83DE-7AADC85861EB}"/>
              </a:ext>
            </a:extLst>
          </p:cNvPr>
          <p:cNvSpPr txBox="1"/>
          <p:nvPr/>
        </p:nvSpPr>
        <p:spPr>
          <a:xfrm>
            <a:off x="8665029" y="1784947"/>
            <a:ext cx="17417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/>
              <a:t>on work</a:t>
            </a:r>
          </a:p>
        </p:txBody>
      </p:sp>
      <p:pic>
        <p:nvPicPr>
          <p:cNvPr id="6" name="git" descr="Image result for git icon">
            <a:extLst>
              <a:ext uri="{FF2B5EF4-FFF2-40B4-BE49-F238E27FC236}">
                <a16:creationId xmlns:a16="http://schemas.microsoft.com/office/drawing/2014/main" id="{5FE22276-B5A8-4EC3-ABA8-83460FF0D8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313" y="2698928"/>
            <a:ext cx="2880000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Work Items">
            <a:extLst>
              <a:ext uri="{FF2B5EF4-FFF2-40B4-BE49-F238E27FC236}">
                <a16:creationId xmlns:a16="http://schemas.microsoft.com/office/drawing/2014/main" id="{95E756CC-2346-428A-8D7D-D593B60ACDC0}"/>
              </a:ext>
            </a:extLst>
          </p:cNvPr>
          <p:cNvGrpSpPr/>
          <p:nvPr/>
        </p:nvGrpSpPr>
        <p:grpSpPr>
          <a:xfrm>
            <a:off x="7905206" y="2813309"/>
            <a:ext cx="3261360" cy="2160000"/>
            <a:chOff x="1147586" y="3913909"/>
            <a:chExt cx="1971932" cy="118557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BFC2F67-BCD8-4ABA-AEB2-2D1D708BEDE4}"/>
                </a:ext>
              </a:extLst>
            </p:cNvPr>
            <p:cNvSpPr/>
            <p:nvPr/>
          </p:nvSpPr>
          <p:spPr>
            <a:xfrm>
              <a:off x="2112819" y="3913909"/>
              <a:ext cx="200891" cy="131618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BA72565-AB12-4A46-86B7-D43E85DC423E}"/>
                </a:ext>
              </a:extLst>
            </p:cNvPr>
            <p:cNvSpPr/>
            <p:nvPr/>
          </p:nvSpPr>
          <p:spPr>
            <a:xfrm>
              <a:off x="1794165" y="4260428"/>
              <a:ext cx="200891" cy="131618"/>
            </a:xfrm>
            <a:prstGeom prst="rect">
              <a:avLst/>
            </a:prstGeom>
            <a:solidFill>
              <a:srgbClr val="7030A0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9E5DDD0-6763-44F8-9DDB-0E721D21023C}"/>
                </a:ext>
              </a:extLst>
            </p:cNvPr>
            <p:cNvSpPr/>
            <p:nvPr/>
          </p:nvSpPr>
          <p:spPr>
            <a:xfrm>
              <a:off x="2213264" y="4260428"/>
              <a:ext cx="200891" cy="131618"/>
            </a:xfrm>
            <a:prstGeom prst="rect">
              <a:avLst/>
            </a:prstGeom>
            <a:solidFill>
              <a:srgbClr val="7030A0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C4E1F43-22E3-469D-8301-B80D0CAE445E}"/>
                </a:ext>
              </a:extLst>
            </p:cNvPr>
            <p:cNvSpPr/>
            <p:nvPr/>
          </p:nvSpPr>
          <p:spPr>
            <a:xfrm>
              <a:off x="2632363" y="4260428"/>
              <a:ext cx="200891" cy="131618"/>
            </a:xfrm>
            <a:prstGeom prst="rect">
              <a:avLst/>
            </a:prstGeom>
            <a:solidFill>
              <a:srgbClr val="7030A0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4BF09A2-B318-4EBC-8044-145C903B7879}"/>
                </a:ext>
              </a:extLst>
            </p:cNvPr>
            <p:cNvSpPr/>
            <p:nvPr/>
          </p:nvSpPr>
          <p:spPr>
            <a:xfrm>
              <a:off x="1482438" y="4617493"/>
              <a:ext cx="200891" cy="13161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40F7D94-637C-46E8-8405-F1E029094A50}"/>
                </a:ext>
              </a:extLst>
            </p:cNvPr>
            <p:cNvSpPr/>
            <p:nvPr/>
          </p:nvSpPr>
          <p:spPr>
            <a:xfrm>
              <a:off x="2320636" y="4617493"/>
              <a:ext cx="200891" cy="13161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1B8C40C-8A46-492F-8303-F01EF2C12B24}"/>
                </a:ext>
              </a:extLst>
            </p:cNvPr>
            <p:cNvSpPr/>
            <p:nvPr/>
          </p:nvSpPr>
          <p:spPr>
            <a:xfrm>
              <a:off x="1911928" y="4617493"/>
              <a:ext cx="200891" cy="13161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D4CAFB2-E52B-446C-8E0C-A084FCBFA8DD}"/>
                </a:ext>
              </a:extLst>
            </p:cNvPr>
            <p:cNvSpPr/>
            <p:nvPr/>
          </p:nvSpPr>
          <p:spPr>
            <a:xfrm>
              <a:off x="2750126" y="4617493"/>
              <a:ext cx="200891" cy="13161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C934913-1606-4B2D-A233-B7086D792215}"/>
                </a:ext>
              </a:extLst>
            </p:cNvPr>
            <p:cNvSpPr/>
            <p:nvPr/>
          </p:nvSpPr>
          <p:spPr>
            <a:xfrm>
              <a:off x="1147586" y="4967863"/>
              <a:ext cx="200891" cy="131618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A7F4F58-25D6-40C5-A9E8-0AC5345E2371}"/>
                </a:ext>
              </a:extLst>
            </p:cNvPr>
            <p:cNvSpPr/>
            <p:nvPr/>
          </p:nvSpPr>
          <p:spPr>
            <a:xfrm>
              <a:off x="2140527" y="4967863"/>
              <a:ext cx="200891" cy="131618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A3C95A2-4B5D-4535-B507-CCA96A21B245}"/>
                </a:ext>
              </a:extLst>
            </p:cNvPr>
            <p:cNvSpPr/>
            <p:nvPr/>
          </p:nvSpPr>
          <p:spPr>
            <a:xfrm>
              <a:off x="1476634" y="4967863"/>
              <a:ext cx="200891" cy="131618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FAB688F-A8F0-44E2-AADC-851CBF31FC22}"/>
                </a:ext>
              </a:extLst>
            </p:cNvPr>
            <p:cNvSpPr/>
            <p:nvPr/>
          </p:nvSpPr>
          <p:spPr>
            <a:xfrm>
              <a:off x="2469575" y="4967863"/>
              <a:ext cx="200891" cy="131618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8BB83DB9-6AC9-4701-86A0-CB3392CF0D24}"/>
                </a:ext>
              </a:extLst>
            </p:cNvPr>
            <p:cNvSpPr/>
            <p:nvPr/>
          </p:nvSpPr>
          <p:spPr>
            <a:xfrm>
              <a:off x="1791920" y="4967863"/>
              <a:ext cx="200891" cy="131618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FC66AAF-E44E-4E40-AAED-6C4EACE5C977}"/>
                </a:ext>
              </a:extLst>
            </p:cNvPr>
            <p:cNvSpPr/>
            <p:nvPr/>
          </p:nvSpPr>
          <p:spPr>
            <a:xfrm>
              <a:off x="2918627" y="4967863"/>
              <a:ext cx="200891" cy="131618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09AFE56-DE8F-4A21-BF8E-CF65107097ED}"/>
                </a:ext>
              </a:extLst>
            </p:cNvPr>
            <p:cNvCxnSpPr>
              <a:stCxn id="9" idx="0"/>
              <a:endCxn id="8" idx="2"/>
            </p:cNvCxnSpPr>
            <p:nvPr/>
          </p:nvCxnSpPr>
          <p:spPr>
            <a:xfrm flipV="1">
              <a:off x="1894611" y="4045527"/>
              <a:ext cx="318654" cy="21490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BD6C52A0-0CCF-4727-844F-819714E10588}"/>
                </a:ext>
              </a:extLst>
            </p:cNvPr>
            <p:cNvCxnSpPr>
              <a:stCxn id="10" idx="0"/>
              <a:endCxn id="8" idx="2"/>
            </p:cNvCxnSpPr>
            <p:nvPr/>
          </p:nvCxnSpPr>
          <p:spPr>
            <a:xfrm flipH="1" flipV="1">
              <a:off x="2213265" y="4045527"/>
              <a:ext cx="100445" cy="21490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84C14DC5-633C-463C-875A-5DB8FE0659F4}"/>
                </a:ext>
              </a:extLst>
            </p:cNvPr>
            <p:cNvCxnSpPr>
              <a:stCxn id="11" idx="0"/>
              <a:endCxn id="8" idx="2"/>
            </p:cNvCxnSpPr>
            <p:nvPr/>
          </p:nvCxnSpPr>
          <p:spPr>
            <a:xfrm flipH="1" flipV="1">
              <a:off x="2213265" y="4045527"/>
              <a:ext cx="519544" cy="21490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A12D32E2-D42E-41F5-8A3F-8F26DD9889D8}"/>
                </a:ext>
              </a:extLst>
            </p:cNvPr>
            <p:cNvCxnSpPr>
              <a:stCxn id="12" idx="0"/>
              <a:endCxn id="9" idx="2"/>
            </p:cNvCxnSpPr>
            <p:nvPr/>
          </p:nvCxnSpPr>
          <p:spPr>
            <a:xfrm flipV="1">
              <a:off x="1582884" y="4392046"/>
              <a:ext cx="311727" cy="22544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F64BAF33-A91F-4FE9-BF76-8963878C94A7}"/>
                </a:ext>
              </a:extLst>
            </p:cNvPr>
            <p:cNvCxnSpPr>
              <a:stCxn id="14" idx="0"/>
              <a:endCxn id="9" idx="2"/>
            </p:cNvCxnSpPr>
            <p:nvPr/>
          </p:nvCxnSpPr>
          <p:spPr>
            <a:xfrm flipH="1" flipV="1">
              <a:off x="1894611" y="4392046"/>
              <a:ext cx="117763" cy="22544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95D75F0F-3CF8-4BDF-9273-7257B8F57F92}"/>
                </a:ext>
              </a:extLst>
            </p:cNvPr>
            <p:cNvCxnSpPr>
              <a:stCxn id="13" idx="0"/>
              <a:endCxn id="10" idx="2"/>
            </p:cNvCxnSpPr>
            <p:nvPr/>
          </p:nvCxnSpPr>
          <p:spPr>
            <a:xfrm flipH="1" flipV="1">
              <a:off x="2313710" y="4392046"/>
              <a:ext cx="107372" cy="22544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DBD0D331-C384-4F33-9F89-8F270020D288}"/>
                </a:ext>
              </a:extLst>
            </p:cNvPr>
            <p:cNvCxnSpPr>
              <a:stCxn id="15" idx="0"/>
              <a:endCxn id="11" idx="2"/>
            </p:cNvCxnSpPr>
            <p:nvPr/>
          </p:nvCxnSpPr>
          <p:spPr>
            <a:xfrm flipH="1" flipV="1">
              <a:off x="2732809" y="4392046"/>
              <a:ext cx="117763" cy="22544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A803D10F-9151-4DF6-A7BF-3A314DAB9E70}"/>
                </a:ext>
              </a:extLst>
            </p:cNvPr>
            <p:cNvCxnSpPr>
              <a:stCxn id="16" idx="0"/>
              <a:endCxn id="12" idx="2"/>
            </p:cNvCxnSpPr>
            <p:nvPr/>
          </p:nvCxnSpPr>
          <p:spPr>
            <a:xfrm flipV="1">
              <a:off x="1248032" y="4749111"/>
              <a:ext cx="334852" cy="21875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3887FC02-0BC3-4385-8E7B-DF260A222457}"/>
                </a:ext>
              </a:extLst>
            </p:cNvPr>
            <p:cNvCxnSpPr>
              <a:stCxn id="18" idx="0"/>
              <a:endCxn id="12" idx="2"/>
            </p:cNvCxnSpPr>
            <p:nvPr/>
          </p:nvCxnSpPr>
          <p:spPr>
            <a:xfrm flipV="1">
              <a:off x="1577080" y="4749111"/>
              <a:ext cx="5804" cy="21875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441251AF-1D0C-4D87-9705-0C7F414FC8B9}"/>
                </a:ext>
              </a:extLst>
            </p:cNvPr>
            <p:cNvCxnSpPr>
              <a:stCxn id="21" idx="0"/>
              <a:endCxn id="15" idx="2"/>
            </p:cNvCxnSpPr>
            <p:nvPr/>
          </p:nvCxnSpPr>
          <p:spPr>
            <a:xfrm flipH="1" flipV="1">
              <a:off x="2850572" y="4749111"/>
              <a:ext cx="168501" cy="21875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39B9DA2E-D7AC-483D-8576-D5A7DB5A825A}"/>
                </a:ext>
              </a:extLst>
            </p:cNvPr>
            <p:cNvCxnSpPr>
              <a:cxnSpLocks/>
              <a:stCxn id="20" idx="0"/>
              <a:endCxn id="14" idx="2"/>
            </p:cNvCxnSpPr>
            <p:nvPr/>
          </p:nvCxnSpPr>
          <p:spPr>
            <a:xfrm flipV="1">
              <a:off x="1892366" y="4749111"/>
              <a:ext cx="120008" cy="21875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FC32F45A-62B5-40A8-A687-17118B52F9B5}"/>
                </a:ext>
              </a:extLst>
            </p:cNvPr>
            <p:cNvCxnSpPr>
              <a:stCxn id="17" idx="0"/>
              <a:endCxn id="13" idx="2"/>
            </p:cNvCxnSpPr>
            <p:nvPr/>
          </p:nvCxnSpPr>
          <p:spPr>
            <a:xfrm flipV="1">
              <a:off x="2240973" y="4749111"/>
              <a:ext cx="180109" cy="21875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14E2B3CD-1D7E-40EA-A2F0-F71BD359AE9E}"/>
                </a:ext>
              </a:extLst>
            </p:cNvPr>
            <p:cNvCxnSpPr>
              <a:stCxn id="19" idx="0"/>
              <a:endCxn id="13" idx="2"/>
            </p:cNvCxnSpPr>
            <p:nvPr/>
          </p:nvCxnSpPr>
          <p:spPr>
            <a:xfrm flipH="1" flipV="1">
              <a:off x="2421082" y="4749111"/>
              <a:ext cx="148939" cy="21875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AzDops logo">
            <a:extLst>
              <a:ext uri="{FF2B5EF4-FFF2-40B4-BE49-F238E27FC236}">
                <a16:creationId xmlns:a16="http://schemas.microsoft.com/office/drawing/2014/main" id="{3039BAF2-15AE-4A2E-8DF8-3B3DF6E50C49}"/>
              </a:ext>
            </a:extLst>
          </p:cNvPr>
          <p:cNvGrpSpPr/>
          <p:nvPr/>
        </p:nvGrpSpPr>
        <p:grpSpPr>
          <a:xfrm>
            <a:off x="4953509" y="2619859"/>
            <a:ext cx="2160000" cy="2160000"/>
            <a:chOff x="102094" y="3009900"/>
            <a:chExt cx="2160000" cy="2160000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D34CDB77-1161-4A43-A609-B3F69B511E77}"/>
                </a:ext>
              </a:extLst>
            </p:cNvPr>
            <p:cNvSpPr/>
            <p:nvPr/>
          </p:nvSpPr>
          <p:spPr>
            <a:xfrm>
              <a:off x="102094" y="3009900"/>
              <a:ext cx="2160000" cy="216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A24318BD-2911-4905-BF2C-9CB380F275D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3084" b="98238" l="2212" r="97788">
                          <a14:foregroundMark x1="8407" y1="50220" x2="8407" y2="38767"/>
                          <a14:foregroundMark x1="91150" y1="29515" x2="86283" y2="66079"/>
                          <a14:foregroundMark x1="16814" y1="26872" x2="57522" y2="15859"/>
                          <a14:foregroundMark x1="75221" y1="85022" x2="28761" y2="78855"/>
                          <a14:foregroundMark x1="74779" y1="98238" x2="73451" y2="91189"/>
                          <a14:foregroundMark x1="98230" y1="71366" x2="97788" y2="55507"/>
                          <a14:foregroundMark x1="44690" y1="3084" x2="47345" y2="6608"/>
                          <a14:foregroundMark x1="2212" y1="60352" x2="2212" y2="45374"/>
                          <a14:backgroundMark x1="8850" y1="11013" x2="26991" y2="5727"/>
                          <a14:backgroundMark x1="76991" y1="5727" x2="95575" y2="3965"/>
                          <a14:backgroundMark x1="23894" y1="64317" x2="68142" y2="32159"/>
                          <a14:backgroundMark x1="68142" y1="32159" x2="68142" y2="32159"/>
                          <a14:backgroundMark x1="88496" y1="96916" x2="99558" y2="88987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45947" y="3194763"/>
              <a:ext cx="1797908" cy="1805862"/>
            </a:xfrm>
            <a:prstGeom prst="rect">
              <a:avLst/>
            </a:prstGeom>
          </p:spPr>
        </p:pic>
      </p:grpSp>
      <p:sp>
        <p:nvSpPr>
          <p:cNvPr id="38" name="AzDops title">
            <a:extLst>
              <a:ext uri="{FF2B5EF4-FFF2-40B4-BE49-F238E27FC236}">
                <a16:creationId xmlns:a16="http://schemas.microsoft.com/office/drawing/2014/main" id="{D9E383A3-6097-4E18-8B5B-ECB9B5FBC18C}"/>
              </a:ext>
            </a:extLst>
          </p:cNvPr>
          <p:cNvSpPr/>
          <p:nvPr/>
        </p:nvSpPr>
        <p:spPr>
          <a:xfrm>
            <a:off x="4033608" y="5042163"/>
            <a:ext cx="412478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Azure DevOps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9" name="Instructions">
            <a:extLst>
              <a:ext uri="{FF2B5EF4-FFF2-40B4-BE49-F238E27FC236}">
                <a16:creationId xmlns:a16="http://schemas.microsoft.com/office/drawing/2014/main" id="{08A2D218-A88A-4BED-9703-044D3EDBE46D}"/>
              </a:ext>
            </a:extLst>
          </p:cNvPr>
          <p:cNvSpPr/>
          <p:nvPr/>
        </p:nvSpPr>
        <p:spPr>
          <a:xfrm>
            <a:off x="579863" y="6010507"/>
            <a:ext cx="10541671" cy="847493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dirty="0"/>
              <a:t>Add Azure DevOps</a:t>
            </a:r>
          </a:p>
          <a:p>
            <a:r>
              <a:rPr lang="en-GB" dirty="0"/>
              <a:t>Add Git and Work Items to Azure DevOps</a:t>
            </a:r>
          </a:p>
        </p:txBody>
      </p:sp>
    </p:spTree>
    <p:extLst>
      <p:ext uri="{BB962C8B-B14F-4D97-AF65-F5344CB8AC3E}">
        <p14:creationId xmlns:p14="http://schemas.microsoft.com/office/powerpoint/2010/main" val="2332341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38" grpId="0"/>
      <p:bldP spid="39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Dev Green" descr="User">
            <a:extLst>
              <a:ext uri="{FF2B5EF4-FFF2-40B4-BE49-F238E27FC236}">
                <a16:creationId xmlns:a16="http://schemas.microsoft.com/office/drawing/2014/main" id="{D6841E85-9F37-4910-ADF4-B79EE524AB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131850" y="3936615"/>
            <a:ext cx="1436006" cy="1436006"/>
          </a:xfrm>
          <a:prstGeom prst="rect">
            <a:avLst/>
          </a:prstGeom>
        </p:spPr>
      </p:pic>
      <p:grpSp>
        <p:nvGrpSpPr>
          <p:cNvPr id="4" name="Laptop Green">
            <a:extLst>
              <a:ext uri="{FF2B5EF4-FFF2-40B4-BE49-F238E27FC236}">
                <a16:creationId xmlns:a16="http://schemas.microsoft.com/office/drawing/2014/main" id="{7E2871D6-66EC-479C-A7F5-4805F38167DF}"/>
              </a:ext>
            </a:extLst>
          </p:cNvPr>
          <p:cNvGrpSpPr/>
          <p:nvPr/>
        </p:nvGrpSpPr>
        <p:grpSpPr>
          <a:xfrm rot="5400000">
            <a:off x="9409397" y="4266875"/>
            <a:ext cx="2883874" cy="1931057"/>
            <a:chOff x="127000" y="126997"/>
            <a:chExt cx="11709404" cy="6604003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1F9F17A3-5C8E-4D6F-BF93-82A92A0DAD5D}"/>
                </a:ext>
              </a:extLst>
            </p:cNvPr>
            <p:cNvSpPr/>
            <p:nvPr/>
          </p:nvSpPr>
          <p:spPr>
            <a:xfrm>
              <a:off x="127000" y="126997"/>
              <a:ext cx="7235087" cy="6604000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0D4EC208-E150-4D22-8DBF-5A3CAF291329}"/>
                </a:ext>
              </a:extLst>
            </p:cNvPr>
            <p:cNvSpPr/>
            <p:nvPr/>
          </p:nvSpPr>
          <p:spPr>
            <a:xfrm>
              <a:off x="7362083" y="127000"/>
              <a:ext cx="4474321" cy="6604000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E0D2D0B-3B52-43D3-9E37-95A1251CF3CB}"/>
                </a:ext>
              </a:extLst>
            </p:cNvPr>
            <p:cNvSpPr/>
            <p:nvPr/>
          </p:nvSpPr>
          <p:spPr>
            <a:xfrm>
              <a:off x="355601" y="482595"/>
              <a:ext cx="6560233" cy="5988009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C75DE0B4-BBBC-4249-9383-4FA05C9D525A}"/>
                </a:ext>
              </a:extLst>
            </p:cNvPr>
            <p:cNvSpPr/>
            <p:nvPr/>
          </p:nvSpPr>
          <p:spPr>
            <a:xfrm>
              <a:off x="10820400" y="1450954"/>
              <a:ext cx="654050" cy="4051300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8B477BA4-B75B-478E-818F-7DF962E997E7}"/>
                </a:ext>
              </a:extLst>
            </p:cNvPr>
            <p:cNvGrpSpPr/>
            <p:nvPr/>
          </p:nvGrpSpPr>
          <p:grpSpPr>
            <a:xfrm>
              <a:off x="8128000" y="717550"/>
              <a:ext cx="654050" cy="5422900"/>
              <a:chOff x="7137400" y="711200"/>
              <a:chExt cx="654050" cy="5422900"/>
            </a:xfrm>
          </p:grpSpPr>
          <p:sp>
            <p:nvSpPr>
              <p:cNvPr id="25" name="Rectangle: Rounded Corners 24">
                <a:extLst>
                  <a:ext uri="{FF2B5EF4-FFF2-40B4-BE49-F238E27FC236}">
                    <a16:creationId xmlns:a16="http://schemas.microsoft.com/office/drawing/2014/main" id="{77C85C83-8885-4BBA-90DC-808D0BCF4D8B}"/>
                  </a:ext>
                </a:extLst>
              </p:cNvPr>
              <p:cNvSpPr/>
              <p:nvPr/>
            </p:nvSpPr>
            <p:spPr>
              <a:xfrm>
                <a:off x="7137400" y="711200"/>
                <a:ext cx="654050" cy="7747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6" name="Rectangle: Rounded Corners 25">
                <a:extLst>
                  <a:ext uri="{FF2B5EF4-FFF2-40B4-BE49-F238E27FC236}">
                    <a16:creationId xmlns:a16="http://schemas.microsoft.com/office/drawing/2014/main" id="{21F7FA06-DF77-4F5C-9840-8327B155C6EA}"/>
                  </a:ext>
                </a:extLst>
              </p:cNvPr>
              <p:cNvSpPr/>
              <p:nvPr/>
            </p:nvSpPr>
            <p:spPr>
              <a:xfrm>
                <a:off x="7137400" y="1485900"/>
                <a:ext cx="654050" cy="7747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7" name="Rectangle: Rounded Corners 26">
                <a:extLst>
                  <a:ext uri="{FF2B5EF4-FFF2-40B4-BE49-F238E27FC236}">
                    <a16:creationId xmlns:a16="http://schemas.microsoft.com/office/drawing/2014/main" id="{245D6291-2631-4D8D-8C3F-BAFE9DEEE96A}"/>
                  </a:ext>
                </a:extLst>
              </p:cNvPr>
              <p:cNvSpPr/>
              <p:nvPr/>
            </p:nvSpPr>
            <p:spPr>
              <a:xfrm>
                <a:off x="7137400" y="2260600"/>
                <a:ext cx="654050" cy="7747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8" name="Rectangle: Rounded Corners 27">
                <a:extLst>
                  <a:ext uri="{FF2B5EF4-FFF2-40B4-BE49-F238E27FC236}">
                    <a16:creationId xmlns:a16="http://schemas.microsoft.com/office/drawing/2014/main" id="{6B556D50-5809-47BC-BC88-735553E90575}"/>
                  </a:ext>
                </a:extLst>
              </p:cNvPr>
              <p:cNvSpPr/>
              <p:nvPr/>
            </p:nvSpPr>
            <p:spPr>
              <a:xfrm>
                <a:off x="7137400" y="3035300"/>
                <a:ext cx="654050" cy="7747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9" name="Rectangle: Rounded Corners 28">
                <a:extLst>
                  <a:ext uri="{FF2B5EF4-FFF2-40B4-BE49-F238E27FC236}">
                    <a16:creationId xmlns:a16="http://schemas.microsoft.com/office/drawing/2014/main" id="{E6FC472A-3A69-4DEB-A322-0C0D9D01B385}"/>
                  </a:ext>
                </a:extLst>
              </p:cNvPr>
              <p:cNvSpPr/>
              <p:nvPr/>
            </p:nvSpPr>
            <p:spPr>
              <a:xfrm>
                <a:off x="7137400" y="3810000"/>
                <a:ext cx="654050" cy="7747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0" name="Rectangle: Rounded Corners 29">
                <a:extLst>
                  <a:ext uri="{FF2B5EF4-FFF2-40B4-BE49-F238E27FC236}">
                    <a16:creationId xmlns:a16="http://schemas.microsoft.com/office/drawing/2014/main" id="{D9E40D2C-7DDB-4960-BC78-A744E61C843E}"/>
                  </a:ext>
                </a:extLst>
              </p:cNvPr>
              <p:cNvSpPr/>
              <p:nvPr/>
            </p:nvSpPr>
            <p:spPr>
              <a:xfrm>
                <a:off x="7137400" y="4584700"/>
                <a:ext cx="654050" cy="7747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1" name="Rectangle: Rounded Corners 30">
                <a:extLst>
                  <a:ext uri="{FF2B5EF4-FFF2-40B4-BE49-F238E27FC236}">
                    <a16:creationId xmlns:a16="http://schemas.microsoft.com/office/drawing/2014/main" id="{8BA7C573-E637-4463-8083-BB7069755A03}"/>
                  </a:ext>
                </a:extLst>
              </p:cNvPr>
              <p:cNvSpPr/>
              <p:nvPr/>
            </p:nvSpPr>
            <p:spPr>
              <a:xfrm>
                <a:off x="7137400" y="5359400"/>
                <a:ext cx="654050" cy="7747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2A471C9E-0CA0-4B7D-990A-CD23996F0018}"/>
                </a:ext>
              </a:extLst>
            </p:cNvPr>
            <p:cNvGrpSpPr/>
            <p:nvPr/>
          </p:nvGrpSpPr>
          <p:grpSpPr>
            <a:xfrm>
              <a:off x="8823324" y="1028700"/>
              <a:ext cx="654050" cy="4648200"/>
              <a:chOff x="7137400" y="1485900"/>
              <a:chExt cx="654050" cy="4648200"/>
            </a:xfrm>
          </p:grpSpPr>
          <p:sp>
            <p:nvSpPr>
              <p:cNvPr id="19" name="Rectangle: Rounded Corners 18">
                <a:extLst>
                  <a:ext uri="{FF2B5EF4-FFF2-40B4-BE49-F238E27FC236}">
                    <a16:creationId xmlns:a16="http://schemas.microsoft.com/office/drawing/2014/main" id="{7123337A-6F0A-467D-8532-AC13E002D6EB}"/>
                  </a:ext>
                </a:extLst>
              </p:cNvPr>
              <p:cNvSpPr/>
              <p:nvPr/>
            </p:nvSpPr>
            <p:spPr>
              <a:xfrm>
                <a:off x="7137400" y="1485900"/>
                <a:ext cx="654050" cy="7747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33AF6B94-EB70-4B6A-A3B2-245EF5113152}"/>
                  </a:ext>
                </a:extLst>
              </p:cNvPr>
              <p:cNvSpPr/>
              <p:nvPr/>
            </p:nvSpPr>
            <p:spPr>
              <a:xfrm>
                <a:off x="7137400" y="2260600"/>
                <a:ext cx="654050" cy="7747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1" name="Rectangle: Rounded Corners 20">
                <a:extLst>
                  <a:ext uri="{FF2B5EF4-FFF2-40B4-BE49-F238E27FC236}">
                    <a16:creationId xmlns:a16="http://schemas.microsoft.com/office/drawing/2014/main" id="{DB433166-B53B-4D5E-B5AD-E39463A0BD7F}"/>
                  </a:ext>
                </a:extLst>
              </p:cNvPr>
              <p:cNvSpPr/>
              <p:nvPr/>
            </p:nvSpPr>
            <p:spPr>
              <a:xfrm>
                <a:off x="7137400" y="3035300"/>
                <a:ext cx="654050" cy="7747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2" name="Rectangle: Rounded Corners 21">
                <a:extLst>
                  <a:ext uri="{FF2B5EF4-FFF2-40B4-BE49-F238E27FC236}">
                    <a16:creationId xmlns:a16="http://schemas.microsoft.com/office/drawing/2014/main" id="{2BE1CAC6-FA28-4A14-897D-0E9104E826A5}"/>
                  </a:ext>
                </a:extLst>
              </p:cNvPr>
              <p:cNvSpPr/>
              <p:nvPr/>
            </p:nvSpPr>
            <p:spPr>
              <a:xfrm>
                <a:off x="7137400" y="3810000"/>
                <a:ext cx="654050" cy="7747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3" name="Rectangle: Rounded Corners 22">
                <a:extLst>
                  <a:ext uri="{FF2B5EF4-FFF2-40B4-BE49-F238E27FC236}">
                    <a16:creationId xmlns:a16="http://schemas.microsoft.com/office/drawing/2014/main" id="{D60A414F-A6F9-4DEA-A050-4F484C50C5F8}"/>
                  </a:ext>
                </a:extLst>
              </p:cNvPr>
              <p:cNvSpPr/>
              <p:nvPr/>
            </p:nvSpPr>
            <p:spPr>
              <a:xfrm>
                <a:off x="7137400" y="4584700"/>
                <a:ext cx="654050" cy="7747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4" name="Rectangle: Rounded Corners 23">
                <a:extLst>
                  <a:ext uri="{FF2B5EF4-FFF2-40B4-BE49-F238E27FC236}">
                    <a16:creationId xmlns:a16="http://schemas.microsoft.com/office/drawing/2014/main" id="{AB54EAB6-4347-4C0C-AACA-C5E3A0723A50}"/>
                  </a:ext>
                </a:extLst>
              </p:cNvPr>
              <p:cNvSpPr/>
              <p:nvPr/>
            </p:nvSpPr>
            <p:spPr>
              <a:xfrm>
                <a:off x="7137400" y="5359400"/>
                <a:ext cx="654050" cy="7747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E914534E-5A2F-453A-B1D5-F8962192D281}"/>
                </a:ext>
              </a:extLst>
            </p:cNvPr>
            <p:cNvGrpSpPr/>
            <p:nvPr/>
          </p:nvGrpSpPr>
          <p:grpSpPr>
            <a:xfrm>
              <a:off x="9512299" y="742950"/>
              <a:ext cx="654050" cy="5422900"/>
              <a:chOff x="7137400" y="711200"/>
              <a:chExt cx="654050" cy="5422900"/>
            </a:xfrm>
          </p:grpSpPr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0A7938DA-29EB-42EA-9E1F-4CB31554CA59}"/>
                  </a:ext>
                </a:extLst>
              </p:cNvPr>
              <p:cNvSpPr/>
              <p:nvPr/>
            </p:nvSpPr>
            <p:spPr>
              <a:xfrm>
                <a:off x="7137400" y="711200"/>
                <a:ext cx="654050" cy="7747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5397A16B-FC6C-4451-8908-B68980D14F09}"/>
                  </a:ext>
                </a:extLst>
              </p:cNvPr>
              <p:cNvSpPr/>
              <p:nvPr/>
            </p:nvSpPr>
            <p:spPr>
              <a:xfrm>
                <a:off x="7137400" y="1485900"/>
                <a:ext cx="654050" cy="7747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C1DB344E-4168-494B-8C17-4AB1AC28657D}"/>
                  </a:ext>
                </a:extLst>
              </p:cNvPr>
              <p:cNvSpPr/>
              <p:nvPr/>
            </p:nvSpPr>
            <p:spPr>
              <a:xfrm>
                <a:off x="7137400" y="2260600"/>
                <a:ext cx="654050" cy="7747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B6555152-81E9-4C80-BDC6-FFF1A7A306FA}"/>
                  </a:ext>
                </a:extLst>
              </p:cNvPr>
              <p:cNvSpPr/>
              <p:nvPr/>
            </p:nvSpPr>
            <p:spPr>
              <a:xfrm>
                <a:off x="7137400" y="3035300"/>
                <a:ext cx="654050" cy="7747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6" name="Rectangle: Rounded Corners 15">
                <a:extLst>
                  <a:ext uri="{FF2B5EF4-FFF2-40B4-BE49-F238E27FC236}">
                    <a16:creationId xmlns:a16="http://schemas.microsoft.com/office/drawing/2014/main" id="{5A4E60C0-90B2-4CCA-A4C4-22E31C6A847A}"/>
                  </a:ext>
                </a:extLst>
              </p:cNvPr>
              <p:cNvSpPr/>
              <p:nvPr/>
            </p:nvSpPr>
            <p:spPr>
              <a:xfrm>
                <a:off x="7137400" y="3810000"/>
                <a:ext cx="654050" cy="7747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7F8371B2-6A7C-498F-9F38-0A64450F7FE1}"/>
                  </a:ext>
                </a:extLst>
              </p:cNvPr>
              <p:cNvSpPr/>
              <p:nvPr/>
            </p:nvSpPr>
            <p:spPr>
              <a:xfrm>
                <a:off x="7137400" y="4584700"/>
                <a:ext cx="654050" cy="7747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2BE041F6-8596-461A-8940-24DBB82567AE}"/>
                  </a:ext>
                </a:extLst>
              </p:cNvPr>
              <p:cNvSpPr/>
              <p:nvPr/>
            </p:nvSpPr>
            <p:spPr>
              <a:xfrm>
                <a:off x="7137400" y="5359400"/>
                <a:ext cx="654050" cy="7747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grpSp>
        <p:nvGrpSpPr>
          <p:cNvPr id="32" name="Laptop Blue">
            <a:extLst>
              <a:ext uri="{FF2B5EF4-FFF2-40B4-BE49-F238E27FC236}">
                <a16:creationId xmlns:a16="http://schemas.microsoft.com/office/drawing/2014/main" id="{0DCB136C-08CC-4503-87A2-EBC14543FEBD}"/>
              </a:ext>
            </a:extLst>
          </p:cNvPr>
          <p:cNvGrpSpPr/>
          <p:nvPr/>
        </p:nvGrpSpPr>
        <p:grpSpPr>
          <a:xfrm rot="5400000">
            <a:off x="-305126" y="4282507"/>
            <a:ext cx="2883874" cy="1931057"/>
            <a:chOff x="127000" y="126997"/>
            <a:chExt cx="11709404" cy="6604003"/>
          </a:xfrm>
        </p:grpSpPr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CA7043AD-DF28-41C2-A224-E2653C77AA9A}"/>
                </a:ext>
              </a:extLst>
            </p:cNvPr>
            <p:cNvSpPr/>
            <p:nvPr/>
          </p:nvSpPr>
          <p:spPr>
            <a:xfrm>
              <a:off x="127000" y="126997"/>
              <a:ext cx="7235087" cy="6604000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A36C8B08-2B49-4424-901F-9B9A0327CB4F}"/>
                </a:ext>
              </a:extLst>
            </p:cNvPr>
            <p:cNvSpPr/>
            <p:nvPr/>
          </p:nvSpPr>
          <p:spPr>
            <a:xfrm>
              <a:off x="7362083" y="127000"/>
              <a:ext cx="4474321" cy="6604000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11830FCE-AF80-4618-948D-50E4C477E72C}"/>
                </a:ext>
              </a:extLst>
            </p:cNvPr>
            <p:cNvSpPr/>
            <p:nvPr/>
          </p:nvSpPr>
          <p:spPr>
            <a:xfrm>
              <a:off x="355601" y="482595"/>
              <a:ext cx="6560233" cy="5988009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B30C9259-427B-4B87-80F4-40062BCCFDFC}"/>
                </a:ext>
              </a:extLst>
            </p:cNvPr>
            <p:cNvSpPr/>
            <p:nvPr/>
          </p:nvSpPr>
          <p:spPr>
            <a:xfrm>
              <a:off x="10820400" y="1450954"/>
              <a:ext cx="654050" cy="4051300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EC13762A-0A27-447B-8E72-1F1F42352638}"/>
                </a:ext>
              </a:extLst>
            </p:cNvPr>
            <p:cNvGrpSpPr/>
            <p:nvPr/>
          </p:nvGrpSpPr>
          <p:grpSpPr>
            <a:xfrm>
              <a:off x="8128000" y="717550"/>
              <a:ext cx="654050" cy="5422900"/>
              <a:chOff x="7137400" y="711200"/>
              <a:chExt cx="654050" cy="5422900"/>
            </a:xfrm>
          </p:grpSpPr>
          <p:sp>
            <p:nvSpPr>
              <p:cNvPr id="53" name="Rectangle: Rounded Corners 52">
                <a:extLst>
                  <a:ext uri="{FF2B5EF4-FFF2-40B4-BE49-F238E27FC236}">
                    <a16:creationId xmlns:a16="http://schemas.microsoft.com/office/drawing/2014/main" id="{9247BB8F-1B7A-4047-9818-DF7BBF6B54FE}"/>
                  </a:ext>
                </a:extLst>
              </p:cNvPr>
              <p:cNvSpPr/>
              <p:nvPr/>
            </p:nvSpPr>
            <p:spPr>
              <a:xfrm>
                <a:off x="7137400" y="711200"/>
                <a:ext cx="654050" cy="7747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4" name="Rectangle: Rounded Corners 53">
                <a:extLst>
                  <a:ext uri="{FF2B5EF4-FFF2-40B4-BE49-F238E27FC236}">
                    <a16:creationId xmlns:a16="http://schemas.microsoft.com/office/drawing/2014/main" id="{ED210F18-170C-44CD-A109-C39FF2F06768}"/>
                  </a:ext>
                </a:extLst>
              </p:cNvPr>
              <p:cNvSpPr/>
              <p:nvPr/>
            </p:nvSpPr>
            <p:spPr>
              <a:xfrm>
                <a:off x="7137400" y="1485900"/>
                <a:ext cx="654050" cy="7747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5" name="Rectangle: Rounded Corners 54">
                <a:extLst>
                  <a:ext uri="{FF2B5EF4-FFF2-40B4-BE49-F238E27FC236}">
                    <a16:creationId xmlns:a16="http://schemas.microsoft.com/office/drawing/2014/main" id="{28F0D39C-5455-4A68-8475-294D7D6879F2}"/>
                  </a:ext>
                </a:extLst>
              </p:cNvPr>
              <p:cNvSpPr/>
              <p:nvPr/>
            </p:nvSpPr>
            <p:spPr>
              <a:xfrm>
                <a:off x="7137400" y="2260600"/>
                <a:ext cx="654050" cy="7747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6" name="Rectangle: Rounded Corners 55">
                <a:extLst>
                  <a:ext uri="{FF2B5EF4-FFF2-40B4-BE49-F238E27FC236}">
                    <a16:creationId xmlns:a16="http://schemas.microsoft.com/office/drawing/2014/main" id="{0C5CAABD-6C94-4127-94F3-E6604430F127}"/>
                  </a:ext>
                </a:extLst>
              </p:cNvPr>
              <p:cNvSpPr/>
              <p:nvPr/>
            </p:nvSpPr>
            <p:spPr>
              <a:xfrm>
                <a:off x="7137400" y="3035300"/>
                <a:ext cx="654050" cy="7747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7" name="Rectangle: Rounded Corners 56">
                <a:extLst>
                  <a:ext uri="{FF2B5EF4-FFF2-40B4-BE49-F238E27FC236}">
                    <a16:creationId xmlns:a16="http://schemas.microsoft.com/office/drawing/2014/main" id="{A568C3EE-6094-400F-9FE9-FAD6DE8870C7}"/>
                  </a:ext>
                </a:extLst>
              </p:cNvPr>
              <p:cNvSpPr/>
              <p:nvPr/>
            </p:nvSpPr>
            <p:spPr>
              <a:xfrm>
                <a:off x="7137400" y="3810000"/>
                <a:ext cx="654050" cy="7747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8" name="Rectangle: Rounded Corners 57">
                <a:extLst>
                  <a:ext uri="{FF2B5EF4-FFF2-40B4-BE49-F238E27FC236}">
                    <a16:creationId xmlns:a16="http://schemas.microsoft.com/office/drawing/2014/main" id="{4EE12EB7-05D0-4339-AA94-5A5963653682}"/>
                  </a:ext>
                </a:extLst>
              </p:cNvPr>
              <p:cNvSpPr/>
              <p:nvPr/>
            </p:nvSpPr>
            <p:spPr>
              <a:xfrm>
                <a:off x="7137400" y="4584700"/>
                <a:ext cx="654050" cy="7747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9" name="Rectangle: Rounded Corners 58">
                <a:extLst>
                  <a:ext uri="{FF2B5EF4-FFF2-40B4-BE49-F238E27FC236}">
                    <a16:creationId xmlns:a16="http://schemas.microsoft.com/office/drawing/2014/main" id="{0414D508-561E-41D1-A134-021C3553EB35}"/>
                  </a:ext>
                </a:extLst>
              </p:cNvPr>
              <p:cNvSpPr/>
              <p:nvPr/>
            </p:nvSpPr>
            <p:spPr>
              <a:xfrm>
                <a:off x="7137400" y="5359400"/>
                <a:ext cx="654050" cy="7747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226D2F15-5453-4C61-8B7B-7E759DD02327}"/>
                </a:ext>
              </a:extLst>
            </p:cNvPr>
            <p:cNvGrpSpPr/>
            <p:nvPr/>
          </p:nvGrpSpPr>
          <p:grpSpPr>
            <a:xfrm>
              <a:off x="8823324" y="1028700"/>
              <a:ext cx="654050" cy="4648200"/>
              <a:chOff x="7137400" y="1485900"/>
              <a:chExt cx="654050" cy="4648200"/>
            </a:xfrm>
          </p:grpSpPr>
          <p:sp>
            <p:nvSpPr>
              <p:cNvPr id="47" name="Rectangle: Rounded Corners 46">
                <a:extLst>
                  <a:ext uri="{FF2B5EF4-FFF2-40B4-BE49-F238E27FC236}">
                    <a16:creationId xmlns:a16="http://schemas.microsoft.com/office/drawing/2014/main" id="{D39FB78D-8747-4F40-A197-A21E71F4C126}"/>
                  </a:ext>
                </a:extLst>
              </p:cNvPr>
              <p:cNvSpPr/>
              <p:nvPr/>
            </p:nvSpPr>
            <p:spPr>
              <a:xfrm>
                <a:off x="7137400" y="1485900"/>
                <a:ext cx="654050" cy="7747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8" name="Rectangle: Rounded Corners 47">
                <a:extLst>
                  <a:ext uri="{FF2B5EF4-FFF2-40B4-BE49-F238E27FC236}">
                    <a16:creationId xmlns:a16="http://schemas.microsoft.com/office/drawing/2014/main" id="{A42B4A9D-2EDB-4F52-A6A3-C037B6B9F0B6}"/>
                  </a:ext>
                </a:extLst>
              </p:cNvPr>
              <p:cNvSpPr/>
              <p:nvPr/>
            </p:nvSpPr>
            <p:spPr>
              <a:xfrm>
                <a:off x="7137400" y="2260600"/>
                <a:ext cx="654050" cy="7747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9" name="Rectangle: Rounded Corners 48">
                <a:extLst>
                  <a:ext uri="{FF2B5EF4-FFF2-40B4-BE49-F238E27FC236}">
                    <a16:creationId xmlns:a16="http://schemas.microsoft.com/office/drawing/2014/main" id="{B17D11BC-54BB-473B-A673-C092413FC3CD}"/>
                  </a:ext>
                </a:extLst>
              </p:cNvPr>
              <p:cNvSpPr/>
              <p:nvPr/>
            </p:nvSpPr>
            <p:spPr>
              <a:xfrm>
                <a:off x="7137400" y="3035300"/>
                <a:ext cx="654050" cy="7747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0" name="Rectangle: Rounded Corners 49">
                <a:extLst>
                  <a:ext uri="{FF2B5EF4-FFF2-40B4-BE49-F238E27FC236}">
                    <a16:creationId xmlns:a16="http://schemas.microsoft.com/office/drawing/2014/main" id="{41010BD9-B45F-4B3B-A4CB-5FD4EC9EA235}"/>
                  </a:ext>
                </a:extLst>
              </p:cNvPr>
              <p:cNvSpPr/>
              <p:nvPr/>
            </p:nvSpPr>
            <p:spPr>
              <a:xfrm>
                <a:off x="7137400" y="3810000"/>
                <a:ext cx="654050" cy="7747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1" name="Rectangle: Rounded Corners 50">
                <a:extLst>
                  <a:ext uri="{FF2B5EF4-FFF2-40B4-BE49-F238E27FC236}">
                    <a16:creationId xmlns:a16="http://schemas.microsoft.com/office/drawing/2014/main" id="{9C6CE8C9-F1B0-4421-A9D5-3E9FB1842BCF}"/>
                  </a:ext>
                </a:extLst>
              </p:cNvPr>
              <p:cNvSpPr/>
              <p:nvPr/>
            </p:nvSpPr>
            <p:spPr>
              <a:xfrm>
                <a:off x="7137400" y="4584700"/>
                <a:ext cx="654050" cy="7747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2" name="Rectangle: Rounded Corners 51">
                <a:extLst>
                  <a:ext uri="{FF2B5EF4-FFF2-40B4-BE49-F238E27FC236}">
                    <a16:creationId xmlns:a16="http://schemas.microsoft.com/office/drawing/2014/main" id="{B94F043F-6EB9-4510-A4FA-06C696085818}"/>
                  </a:ext>
                </a:extLst>
              </p:cNvPr>
              <p:cNvSpPr/>
              <p:nvPr/>
            </p:nvSpPr>
            <p:spPr>
              <a:xfrm>
                <a:off x="7137400" y="5359400"/>
                <a:ext cx="654050" cy="7747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8909DDD7-DDA9-4845-B271-9BBA3BEE8399}"/>
                </a:ext>
              </a:extLst>
            </p:cNvPr>
            <p:cNvGrpSpPr/>
            <p:nvPr/>
          </p:nvGrpSpPr>
          <p:grpSpPr>
            <a:xfrm>
              <a:off x="9512299" y="742950"/>
              <a:ext cx="654050" cy="5422900"/>
              <a:chOff x="7137400" y="711200"/>
              <a:chExt cx="654050" cy="5422900"/>
            </a:xfrm>
          </p:grpSpPr>
          <p:sp>
            <p:nvSpPr>
              <p:cNvPr id="40" name="Rectangle: Rounded Corners 39">
                <a:extLst>
                  <a:ext uri="{FF2B5EF4-FFF2-40B4-BE49-F238E27FC236}">
                    <a16:creationId xmlns:a16="http://schemas.microsoft.com/office/drawing/2014/main" id="{5FA14EB5-3C46-4309-8637-3BC527FCC426}"/>
                  </a:ext>
                </a:extLst>
              </p:cNvPr>
              <p:cNvSpPr/>
              <p:nvPr/>
            </p:nvSpPr>
            <p:spPr>
              <a:xfrm>
                <a:off x="7137400" y="711200"/>
                <a:ext cx="654050" cy="7747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1" name="Rectangle: Rounded Corners 40">
                <a:extLst>
                  <a:ext uri="{FF2B5EF4-FFF2-40B4-BE49-F238E27FC236}">
                    <a16:creationId xmlns:a16="http://schemas.microsoft.com/office/drawing/2014/main" id="{2BA762C1-F4BD-48BB-B61B-44F03C9C7D18}"/>
                  </a:ext>
                </a:extLst>
              </p:cNvPr>
              <p:cNvSpPr/>
              <p:nvPr/>
            </p:nvSpPr>
            <p:spPr>
              <a:xfrm>
                <a:off x="7137400" y="1485900"/>
                <a:ext cx="654050" cy="7747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2" name="Rectangle: Rounded Corners 41">
                <a:extLst>
                  <a:ext uri="{FF2B5EF4-FFF2-40B4-BE49-F238E27FC236}">
                    <a16:creationId xmlns:a16="http://schemas.microsoft.com/office/drawing/2014/main" id="{73EDFF92-982D-4975-9C40-C830AD732E35}"/>
                  </a:ext>
                </a:extLst>
              </p:cNvPr>
              <p:cNvSpPr/>
              <p:nvPr/>
            </p:nvSpPr>
            <p:spPr>
              <a:xfrm>
                <a:off x="7137400" y="2260600"/>
                <a:ext cx="654050" cy="7747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" name="Rectangle: Rounded Corners 42">
                <a:extLst>
                  <a:ext uri="{FF2B5EF4-FFF2-40B4-BE49-F238E27FC236}">
                    <a16:creationId xmlns:a16="http://schemas.microsoft.com/office/drawing/2014/main" id="{2E69304D-B678-4E6C-9098-D5342C093B29}"/>
                  </a:ext>
                </a:extLst>
              </p:cNvPr>
              <p:cNvSpPr/>
              <p:nvPr/>
            </p:nvSpPr>
            <p:spPr>
              <a:xfrm>
                <a:off x="7137400" y="3035300"/>
                <a:ext cx="654050" cy="7747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4" name="Rectangle: Rounded Corners 43">
                <a:extLst>
                  <a:ext uri="{FF2B5EF4-FFF2-40B4-BE49-F238E27FC236}">
                    <a16:creationId xmlns:a16="http://schemas.microsoft.com/office/drawing/2014/main" id="{5C17403C-9BBD-410D-B52B-EB2AF55C9506}"/>
                  </a:ext>
                </a:extLst>
              </p:cNvPr>
              <p:cNvSpPr/>
              <p:nvPr/>
            </p:nvSpPr>
            <p:spPr>
              <a:xfrm>
                <a:off x="7137400" y="3810000"/>
                <a:ext cx="654050" cy="7747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5" name="Rectangle: Rounded Corners 44">
                <a:extLst>
                  <a:ext uri="{FF2B5EF4-FFF2-40B4-BE49-F238E27FC236}">
                    <a16:creationId xmlns:a16="http://schemas.microsoft.com/office/drawing/2014/main" id="{91E149BC-9F04-450E-9E55-E1664B1548E2}"/>
                  </a:ext>
                </a:extLst>
              </p:cNvPr>
              <p:cNvSpPr/>
              <p:nvPr/>
            </p:nvSpPr>
            <p:spPr>
              <a:xfrm>
                <a:off x="7137400" y="4584700"/>
                <a:ext cx="654050" cy="7747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6" name="Rectangle: Rounded Corners 45">
                <a:extLst>
                  <a:ext uri="{FF2B5EF4-FFF2-40B4-BE49-F238E27FC236}">
                    <a16:creationId xmlns:a16="http://schemas.microsoft.com/office/drawing/2014/main" id="{DADC2396-D3E8-4546-9BA3-AFF1E5B21214}"/>
                  </a:ext>
                </a:extLst>
              </p:cNvPr>
              <p:cNvSpPr/>
              <p:nvPr/>
            </p:nvSpPr>
            <p:spPr>
              <a:xfrm>
                <a:off x="7137400" y="5359400"/>
                <a:ext cx="654050" cy="7747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pic>
        <p:nvPicPr>
          <p:cNvPr id="60" name="Blue Dev" descr="User">
            <a:extLst>
              <a:ext uri="{FF2B5EF4-FFF2-40B4-BE49-F238E27FC236}">
                <a16:creationId xmlns:a16="http://schemas.microsoft.com/office/drawing/2014/main" id="{BC8046C0-C005-4019-B0BA-1FB39D960B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178480" y="3936615"/>
            <a:ext cx="1436006" cy="1436006"/>
          </a:xfrm>
          <a:prstGeom prst="rect">
            <a:avLst/>
          </a:prstGeom>
        </p:spPr>
      </p:pic>
      <p:grpSp>
        <p:nvGrpSpPr>
          <p:cNvPr id="61" name="AzDops">
            <a:extLst>
              <a:ext uri="{FF2B5EF4-FFF2-40B4-BE49-F238E27FC236}">
                <a16:creationId xmlns:a16="http://schemas.microsoft.com/office/drawing/2014/main" id="{2EC0E563-5EC3-4FF1-9AA3-1EDDBA7D306D}"/>
              </a:ext>
            </a:extLst>
          </p:cNvPr>
          <p:cNvGrpSpPr/>
          <p:nvPr/>
        </p:nvGrpSpPr>
        <p:grpSpPr>
          <a:xfrm>
            <a:off x="3936000" y="275244"/>
            <a:ext cx="1311279" cy="1311279"/>
            <a:chOff x="102094" y="3009900"/>
            <a:chExt cx="2160000" cy="2160000"/>
          </a:xfrm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A1484686-F11F-4A07-851E-AB4CA6377BDC}"/>
                </a:ext>
              </a:extLst>
            </p:cNvPr>
            <p:cNvSpPr/>
            <p:nvPr/>
          </p:nvSpPr>
          <p:spPr>
            <a:xfrm>
              <a:off x="102094" y="3009900"/>
              <a:ext cx="2160000" cy="216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CAAD9C7C-8181-41C1-9A6E-AB7057ED54D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3084" b="98238" l="2212" r="97788">
                          <a14:foregroundMark x1="8407" y1="50220" x2="8407" y2="38767"/>
                          <a14:foregroundMark x1="91150" y1="29515" x2="86283" y2="66079"/>
                          <a14:foregroundMark x1="16814" y1="26872" x2="57522" y2="15859"/>
                          <a14:foregroundMark x1="75221" y1="85022" x2="28761" y2="78855"/>
                          <a14:foregroundMark x1="74779" y1="98238" x2="73451" y2="91189"/>
                          <a14:foregroundMark x1="98230" y1="71366" x2="97788" y2="55507"/>
                          <a14:foregroundMark x1="44690" y1="3084" x2="47345" y2="6608"/>
                          <a14:foregroundMark x1="2212" y1="60352" x2="2212" y2="45374"/>
                          <a14:backgroundMark x1="8850" y1="11013" x2="26991" y2="5727"/>
                          <a14:backgroundMark x1="76991" y1="5727" x2="95575" y2="3965"/>
                          <a14:backgroundMark x1="23894" y1="64317" x2="68142" y2="32159"/>
                          <a14:backgroundMark x1="68142" y1="32159" x2="68142" y2="32159"/>
                          <a14:backgroundMark x1="88496" y1="96916" x2="99558" y2="88987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45947" y="3194763"/>
              <a:ext cx="1797908" cy="1805862"/>
            </a:xfrm>
            <a:prstGeom prst="rect">
              <a:avLst/>
            </a:prstGeom>
          </p:spPr>
        </p:pic>
      </p:grpSp>
      <p:pic>
        <p:nvPicPr>
          <p:cNvPr id="64" name="Git AzDops" descr="Image result for git icon">
            <a:extLst>
              <a:ext uri="{FF2B5EF4-FFF2-40B4-BE49-F238E27FC236}">
                <a16:creationId xmlns:a16="http://schemas.microsoft.com/office/drawing/2014/main" id="{D954E6E3-33BB-488C-8186-5D225ADB01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608" y="275244"/>
            <a:ext cx="1311279" cy="1311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Git Blue" descr="Image result for git icon">
            <a:extLst>
              <a:ext uri="{FF2B5EF4-FFF2-40B4-BE49-F238E27FC236}">
                <a16:creationId xmlns:a16="http://schemas.microsoft.com/office/drawing/2014/main" id="{EAD2CFA1-94FB-42D8-89B0-ABBE730792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251" y="4036658"/>
            <a:ext cx="1311279" cy="1311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Git Green" descr="Image result for git icon">
            <a:extLst>
              <a:ext uri="{FF2B5EF4-FFF2-40B4-BE49-F238E27FC236}">
                <a16:creationId xmlns:a16="http://schemas.microsoft.com/office/drawing/2014/main" id="{ACADB2B7-5400-4950-B87D-ADD6FDE26A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1774" y="4025780"/>
            <a:ext cx="1311279" cy="1311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7" name="Application blue">
            <a:extLst>
              <a:ext uri="{FF2B5EF4-FFF2-40B4-BE49-F238E27FC236}">
                <a16:creationId xmlns:a16="http://schemas.microsoft.com/office/drawing/2014/main" id="{098F4DAC-42EC-4AC3-A35E-D410C6EEB1CF}"/>
              </a:ext>
            </a:extLst>
          </p:cNvPr>
          <p:cNvGrpSpPr/>
          <p:nvPr/>
        </p:nvGrpSpPr>
        <p:grpSpPr>
          <a:xfrm>
            <a:off x="424524" y="4241926"/>
            <a:ext cx="1436006" cy="1436006"/>
            <a:chOff x="5016000" y="1464734"/>
            <a:chExt cx="2160000" cy="2160000"/>
          </a:xfrm>
        </p:grpSpPr>
        <p:sp>
          <p:nvSpPr>
            <p:cNvPr id="68" name="Partial Circle 67">
              <a:extLst>
                <a:ext uri="{FF2B5EF4-FFF2-40B4-BE49-F238E27FC236}">
                  <a16:creationId xmlns:a16="http://schemas.microsoft.com/office/drawing/2014/main" id="{73E6BA22-DF83-461A-81C2-2D347C11B9C0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5016000" y="1464734"/>
              <a:ext cx="2160000" cy="2160000"/>
            </a:xfrm>
            <a:prstGeom prst="pie">
              <a:avLst>
                <a:gd name="adj1" fmla="val 0"/>
                <a:gd name="adj2" fmla="val 10799505"/>
              </a:avLst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sz="1100" dirty="0">
                <a:solidFill>
                  <a:schemeClr val="tx1"/>
                </a:solidFill>
              </a:endParaRPr>
            </a:p>
            <a:p>
              <a:pPr algn="ctr"/>
              <a:endParaRPr lang="en-GB" sz="1100" dirty="0">
                <a:solidFill>
                  <a:schemeClr val="tx1"/>
                </a:solidFill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101D1EE5-8662-473D-BBD1-8CBAEFB524A9}"/>
                </a:ext>
              </a:extLst>
            </p:cNvPr>
            <p:cNvSpPr txBox="1"/>
            <p:nvPr/>
          </p:nvSpPr>
          <p:spPr>
            <a:xfrm>
              <a:off x="5473947" y="2136073"/>
              <a:ext cx="1244102" cy="3935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100" dirty="0"/>
                <a:t>Application</a:t>
              </a:r>
            </a:p>
          </p:txBody>
        </p:sp>
      </p:grpSp>
      <p:grpSp>
        <p:nvGrpSpPr>
          <p:cNvPr id="70" name="Application Green">
            <a:extLst>
              <a:ext uri="{FF2B5EF4-FFF2-40B4-BE49-F238E27FC236}">
                <a16:creationId xmlns:a16="http://schemas.microsoft.com/office/drawing/2014/main" id="{D51844FD-B80A-434D-97D4-FDF90A50FCBF}"/>
              </a:ext>
            </a:extLst>
          </p:cNvPr>
          <p:cNvGrpSpPr/>
          <p:nvPr/>
        </p:nvGrpSpPr>
        <p:grpSpPr>
          <a:xfrm>
            <a:off x="10133330" y="4126202"/>
            <a:ext cx="1436006" cy="1436006"/>
            <a:chOff x="5016000" y="1464734"/>
            <a:chExt cx="2160000" cy="2160000"/>
          </a:xfrm>
        </p:grpSpPr>
        <p:sp>
          <p:nvSpPr>
            <p:cNvPr id="71" name="Partial Circle 70">
              <a:extLst>
                <a:ext uri="{FF2B5EF4-FFF2-40B4-BE49-F238E27FC236}">
                  <a16:creationId xmlns:a16="http://schemas.microsoft.com/office/drawing/2014/main" id="{758599C4-4E4F-4A6E-B4F7-C243FC6E6DDF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5016000" y="1464734"/>
              <a:ext cx="2160000" cy="2160000"/>
            </a:xfrm>
            <a:prstGeom prst="pie">
              <a:avLst>
                <a:gd name="adj1" fmla="val 0"/>
                <a:gd name="adj2" fmla="val 10799505"/>
              </a:avLst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sz="1100" dirty="0">
                <a:solidFill>
                  <a:schemeClr val="tx1"/>
                </a:solidFill>
              </a:endParaRPr>
            </a:p>
            <a:p>
              <a:pPr algn="ctr"/>
              <a:endParaRPr lang="en-GB" sz="1100" dirty="0">
                <a:solidFill>
                  <a:schemeClr val="tx1"/>
                </a:solidFill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15843E33-6D85-4817-A703-B0EDFC45A4C8}"/>
                </a:ext>
              </a:extLst>
            </p:cNvPr>
            <p:cNvSpPr txBox="1"/>
            <p:nvPr/>
          </p:nvSpPr>
          <p:spPr>
            <a:xfrm>
              <a:off x="5473947" y="2136073"/>
              <a:ext cx="1244102" cy="3935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100" dirty="0"/>
                <a:t>Application</a:t>
              </a:r>
            </a:p>
          </p:txBody>
        </p:sp>
      </p:grpSp>
      <p:grpSp>
        <p:nvGrpSpPr>
          <p:cNvPr id="73" name="Application AzDops">
            <a:extLst>
              <a:ext uri="{FF2B5EF4-FFF2-40B4-BE49-F238E27FC236}">
                <a16:creationId xmlns:a16="http://schemas.microsoft.com/office/drawing/2014/main" id="{BC2D1E00-4FE6-428B-AD0C-CB192462C7A8}"/>
              </a:ext>
            </a:extLst>
          </p:cNvPr>
          <p:cNvGrpSpPr/>
          <p:nvPr/>
        </p:nvGrpSpPr>
        <p:grpSpPr>
          <a:xfrm>
            <a:off x="5272244" y="515495"/>
            <a:ext cx="1436006" cy="1436006"/>
            <a:chOff x="5016000" y="1464734"/>
            <a:chExt cx="2160000" cy="2160000"/>
          </a:xfrm>
        </p:grpSpPr>
        <p:sp>
          <p:nvSpPr>
            <p:cNvPr id="74" name="Partial Circle 73">
              <a:extLst>
                <a:ext uri="{FF2B5EF4-FFF2-40B4-BE49-F238E27FC236}">
                  <a16:creationId xmlns:a16="http://schemas.microsoft.com/office/drawing/2014/main" id="{53D0D9A8-0509-4261-BC7D-A28DD8592614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5016000" y="1464734"/>
              <a:ext cx="2160000" cy="2160000"/>
            </a:xfrm>
            <a:prstGeom prst="pie">
              <a:avLst>
                <a:gd name="adj1" fmla="val 0"/>
                <a:gd name="adj2" fmla="val 10799505"/>
              </a:avLst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sz="1100" dirty="0">
                <a:solidFill>
                  <a:schemeClr val="tx1"/>
                </a:solidFill>
              </a:endParaRPr>
            </a:p>
            <a:p>
              <a:pPr algn="ctr"/>
              <a:endParaRPr lang="en-GB" sz="1100" dirty="0">
                <a:solidFill>
                  <a:schemeClr val="tx1"/>
                </a:solidFill>
              </a:endParaRP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E759FFCD-3495-45FD-B4DB-55338C487018}"/>
                </a:ext>
              </a:extLst>
            </p:cNvPr>
            <p:cNvSpPr txBox="1"/>
            <p:nvPr/>
          </p:nvSpPr>
          <p:spPr>
            <a:xfrm>
              <a:off x="5473947" y="2136073"/>
              <a:ext cx="1244102" cy="3935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100" dirty="0"/>
                <a:t>Application</a:t>
              </a:r>
            </a:p>
          </p:txBody>
        </p:sp>
      </p:grpSp>
      <p:sp>
        <p:nvSpPr>
          <p:cNvPr id="76" name="Push">
            <a:extLst>
              <a:ext uri="{FF2B5EF4-FFF2-40B4-BE49-F238E27FC236}">
                <a16:creationId xmlns:a16="http://schemas.microsoft.com/office/drawing/2014/main" id="{A75CC77D-7A80-48D7-994C-51EDCC937D91}"/>
              </a:ext>
            </a:extLst>
          </p:cNvPr>
          <p:cNvSpPr/>
          <p:nvPr/>
        </p:nvSpPr>
        <p:spPr>
          <a:xfrm rot="2491860">
            <a:off x="2478369" y="1637385"/>
            <a:ext cx="839268" cy="1808777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GB" dirty="0"/>
              <a:t>Push</a:t>
            </a:r>
          </a:p>
        </p:txBody>
      </p:sp>
      <p:sp>
        <p:nvSpPr>
          <p:cNvPr id="77" name="Pull">
            <a:extLst>
              <a:ext uri="{FF2B5EF4-FFF2-40B4-BE49-F238E27FC236}">
                <a16:creationId xmlns:a16="http://schemas.microsoft.com/office/drawing/2014/main" id="{5F8EA916-5674-4A7A-8AAB-D3CB6E9CEA1B}"/>
              </a:ext>
            </a:extLst>
          </p:cNvPr>
          <p:cNvSpPr/>
          <p:nvPr/>
        </p:nvSpPr>
        <p:spPr>
          <a:xfrm rot="8100000">
            <a:off x="7542791" y="1949851"/>
            <a:ext cx="839268" cy="1808777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GB" dirty="0"/>
              <a:t>Pull</a:t>
            </a:r>
          </a:p>
        </p:txBody>
      </p:sp>
      <p:sp>
        <p:nvSpPr>
          <p:cNvPr id="78" name="Instructions">
            <a:extLst>
              <a:ext uri="{FF2B5EF4-FFF2-40B4-BE49-F238E27FC236}">
                <a16:creationId xmlns:a16="http://schemas.microsoft.com/office/drawing/2014/main" id="{99D58CC4-7DB7-48AD-8564-DC4CDBB5C011}"/>
              </a:ext>
            </a:extLst>
          </p:cNvPr>
          <p:cNvSpPr/>
          <p:nvPr/>
        </p:nvSpPr>
        <p:spPr>
          <a:xfrm>
            <a:off x="579863" y="6010507"/>
            <a:ext cx="10541671" cy="847493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dirty="0"/>
              <a:t>Add application to Azure DevOps’ Git</a:t>
            </a:r>
          </a:p>
        </p:txBody>
      </p:sp>
      <p:sp>
        <p:nvSpPr>
          <p:cNvPr id="79" name="Instructions">
            <a:extLst>
              <a:ext uri="{FF2B5EF4-FFF2-40B4-BE49-F238E27FC236}">
                <a16:creationId xmlns:a16="http://schemas.microsoft.com/office/drawing/2014/main" id="{38A2DF62-F77F-476A-9DA6-1D18976F258D}"/>
              </a:ext>
            </a:extLst>
          </p:cNvPr>
          <p:cNvSpPr/>
          <p:nvPr/>
        </p:nvSpPr>
        <p:spPr>
          <a:xfrm>
            <a:off x="579863" y="6000365"/>
            <a:ext cx="10541671" cy="847493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dirty="0"/>
              <a:t>Add Git to Developer 2’s laptop – Add application to Developer 2’s Git</a:t>
            </a:r>
          </a:p>
        </p:txBody>
      </p:sp>
    </p:spTree>
    <p:extLst>
      <p:ext uri="{BB962C8B-B14F-4D97-AF65-F5344CB8AC3E}">
        <p14:creationId xmlns:p14="http://schemas.microsoft.com/office/powerpoint/2010/main" val="107908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 animBg="1"/>
      <p:bldP spid="77" grpId="0" animBg="1"/>
      <p:bldP spid="78" grpId="0" animBg="1"/>
      <p:bldP spid="78" grpId="1" animBg="1"/>
      <p:bldP spid="79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Dev Green" descr="User">
            <a:extLst>
              <a:ext uri="{FF2B5EF4-FFF2-40B4-BE49-F238E27FC236}">
                <a16:creationId xmlns:a16="http://schemas.microsoft.com/office/drawing/2014/main" id="{D6841E85-9F37-4910-ADF4-B79EE524AB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131850" y="3936615"/>
            <a:ext cx="1436006" cy="1436006"/>
          </a:xfrm>
          <a:prstGeom prst="rect">
            <a:avLst/>
          </a:prstGeom>
        </p:spPr>
      </p:pic>
      <p:grpSp>
        <p:nvGrpSpPr>
          <p:cNvPr id="4" name="Laptop Green">
            <a:extLst>
              <a:ext uri="{FF2B5EF4-FFF2-40B4-BE49-F238E27FC236}">
                <a16:creationId xmlns:a16="http://schemas.microsoft.com/office/drawing/2014/main" id="{7E2871D6-66EC-479C-A7F5-4805F38167DF}"/>
              </a:ext>
            </a:extLst>
          </p:cNvPr>
          <p:cNvGrpSpPr/>
          <p:nvPr/>
        </p:nvGrpSpPr>
        <p:grpSpPr>
          <a:xfrm rot="5400000">
            <a:off x="9409397" y="4266875"/>
            <a:ext cx="2883874" cy="1931057"/>
            <a:chOff x="127000" y="126997"/>
            <a:chExt cx="11709404" cy="6604003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1F9F17A3-5C8E-4D6F-BF93-82A92A0DAD5D}"/>
                </a:ext>
              </a:extLst>
            </p:cNvPr>
            <p:cNvSpPr/>
            <p:nvPr/>
          </p:nvSpPr>
          <p:spPr>
            <a:xfrm>
              <a:off x="127000" y="126997"/>
              <a:ext cx="7235087" cy="6604000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0D4EC208-E150-4D22-8DBF-5A3CAF291329}"/>
                </a:ext>
              </a:extLst>
            </p:cNvPr>
            <p:cNvSpPr/>
            <p:nvPr/>
          </p:nvSpPr>
          <p:spPr>
            <a:xfrm>
              <a:off x="7362083" y="127000"/>
              <a:ext cx="4474321" cy="6604000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E0D2D0B-3B52-43D3-9E37-95A1251CF3CB}"/>
                </a:ext>
              </a:extLst>
            </p:cNvPr>
            <p:cNvSpPr/>
            <p:nvPr/>
          </p:nvSpPr>
          <p:spPr>
            <a:xfrm>
              <a:off x="355601" y="482595"/>
              <a:ext cx="6560233" cy="5988009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C75DE0B4-BBBC-4249-9383-4FA05C9D525A}"/>
                </a:ext>
              </a:extLst>
            </p:cNvPr>
            <p:cNvSpPr/>
            <p:nvPr/>
          </p:nvSpPr>
          <p:spPr>
            <a:xfrm>
              <a:off x="10820400" y="1450954"/>
              <a:ext cx="654050" cy="4051300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8B477BA4-B75B-478E-818F-7DF962E997E7}"/>
                </a:ext>
              </a:extLst>
            </p:cNvPr>
            <p:cNvGrpSpPr/>
            <p:nvPr/>
          </p:nvGrpSpPr>
          <p:grpSpPr>
            <a:xfrm>
              <a:off x="8128000" y="717550"/>
              <a:ext cx="654050" cy="5422900"/>
              <a:chOff x="7137400" y="711200"/>
              <a:chExt cx="654050" cy="5422900"/>
            </a:xfrm>
          </p:grpSpPr>
          <p:sp>
            <p:nvSpPr>
              <p:cNvPr id="25" name="Rectangle: Rounded Corners 24">
                <a:extLst>
                  <a:ext uri="{FF2B5EF4-FFF2-40B4-BE49-F238E27FC236}">
                    <a16:creationId xmlns:a16="http://schemas.microsoft.com/office/drawing/2014/main" id="{77C85C83-8885-4BBA-90DC-808D0BCF4D8B}"/>
                  </a:ext>
                </a:extLst>
              </p:cNvPr>
              <p:cNvSpPr/>
              <p:nvPr/>
            </p:nvSpPr>
            <p:spPr>
              <a:xfrm>
                <a:off x="7137400" y="711200"/>
                <a:ext cx="654050" cy="7747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6" name="Rectangle: Rounded Corners 25">
                <a:extLst>
                  <a:ext uri="{FF2B5EF4-FFF2-40B4-BE49-F238E27FC236}">
                    <a16:creationId xmlns:a16="http://schemas.microsoft.com/office/drawing/2014/main" id="{21F7FA06-DF77-4F5C-9840-8327B155C6EA}"/>
                  </a:ext>
                </a:extLst>
              </p:cNvPr>
              <p:cNvSpPr/>
              <p:nvPr/>
            </p:nvSpPr>
            <p:spPr>
              <a:xfrm>
                <a:off x="7137400" y="1485900"/>
                <a:ext cx="654050" cy="7747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7" name="Rectangle: Rounded Corners 26">
                <a:extLst>
                  <a:ext uri="{FF2B5EF4-FFF2-40B4-BE49-F238E27FC236}">
                    <a16:creationId xmlns:a16="http://schemas.microsoft.com/office/drawing/2014/main" id="{245D6291-2631-4D8D-8C3F-BAFE9DEEE96A}"/>
                  </a:ext>
                </a:extLst>
              </p:cNvPr>
              <p:cNvSpPr/>
              <p:nvPr/>
            </p:nvSpPr>
            <p:spPr>
              <a:xfrm>
                <a:off x="7137400" y="2260600"/>
                <a:ext cx="654050" cy="7747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8" name="Rectangle: Rounded Corners 27">
                <a:extLst>
                  <a:ext uri="{FF2B5EF4-FFF2-40B4-BE49-F238E27FC236}">
                    <a16:creationId xmlns:a16="http://schemas.microsoft.com/office/drawing/2014/main" id="{6B556D50-5809-47BC-BC88-735553E90575}"/>
                  </a:ext>
                </a:extLst>
              </p:cNvPr>
              <p:cNvSpPr/>
              <p:nvPr/>
            </p:nvSpPr>
            <p:spPr>
              <a:xfrm>
                <a:off x="7137400" y="3035300"/>
                <a:ext cx="654050" cy="7747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9" name="Rectangle: Rounded Corners 28">
                <a:extLst>
                  <a:ext uri="{FF2B5EF4-FFF2-40B4-BE49-F238E27FC236}">
                    <a16:creationId xmlns:a16="http://schemas.microsoft.com/office/drawing/2014/main" id="{E6FC472A-3A69-4DEB-A322-0C0D9D01B385}"/>
                  </a:ext>
                </a:extLst>
              </p:cNvPr>
              <p:cNvSpPr/>
              <p:nvPr/>
            </p:nvSpPr>
            <p:spPr>
              <a:xfrm>
                <a:off x="7137400" y="3810000"/>
                <a:ext cx="654050" cy="7747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0" name="Rectangle: Rounded Corners 29">
                <a:extLst>
                  <a:ext uri="{FF2B5EF4-FFF2-40B4-BE49-F238E27FC236}">
                    <a16:creationId xmlns:a16="http://schemas.microsoft.com/office/drawing/2014/main" id="{D9E40D2C-7DDB-4960-BC78-A744E61C843E}"/>
                  </a:ext>
                </a:extLst>
              </p:cNvPr>
              <p:cNvSpPr/>
              <p:nvPr/>
            </p:nvSpPr>
            <p:spPr>
              <a:xfrm>
                <a:off x="7137400" y="4584700"/>
                <a:ext cx="654050" cy="7747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1" name="Rectangle: Rounded Corners 30">
                <a:extLst>
                  <a:ext uri="{FF2B5EF4-FFF2-40B4-BE49-F238E27FC236}">
                    <a16:creationId xmlns:a16="http://schemas.microsoft.com/office/drawing/2014/main" id="{8BA7C573-E637-4463-8083-BB7069755A03}"/>
                  </a:ext>
                </a:extLst>
              </p:cNvPr>
              <p:cNvSpPr/>
              <p:nvPr/>
            </p:nvSpPr>
            <p:spPr>
              <a:xfrm>
                <a:off x="7137400" y="5359400"/>
                <a:ext cx="654050" cy="7747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2A471C9E-0CA0-4B7D-990A-CD23996F0018}"/>
                </a:ext>
              </a:extLst>
            </p:cNvPr>
            <p:cNvGrpSpPr/>
            <p:nvPr/>
          </p:nvGrpSpPr>
          <p:grpSpPr>
            <a:xfrm>
              <a:off x="8823324" y="1028700"/>
              <a:ext cx="654050" cy="4648200"/>
              <a:chOff x="7137400" y="1485900"/>
              <a:chExt cx="654050" cy="4648200"/>
            </a:xfrm>
          </p:grpSpPr>
          <p:sp>
            <p:nvSpPr>
              <p:cNvPr id="19" name="Rectangle: Rounded Corners 18">
                <a:extLst>
                  <a:ext uri="{FF2B5EF4-FFF2-40B4-BE49-F238E27FC236}">
                    <a16:creationId xmlns:a16="http://schemas.microsoft.com/office/drawing/2014/main" id="{7123337A-6F0A-467D-8532-AC13E002D6EB}"/>
                  </a:ext>
                </a:extLst>
              </p:cNvPr>
              <p:cNvSpPr/>
              <p:nvPr/>
            </p:nvSpPr>
            <p:spPr>
              <a:xfrm>
                <a:off x="7137400" y="1485900"/>
                <a:ext cx="654050" cy="7747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33AF6B94-EB70-4B6A-A3B2-245EF5113152}"/>
                  </a:ext>
                </a:extLst>
              </p:cNvPr>
              <p:cNvSpPr/>
              <p:nvPr/>
            </p:nvSpPr>
            <p:spPr>
              <a:xfrm>
                <a:off x="7137400" y="2260600"/>
                <a:ext cx="654050" cy="7747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1" name="Rectangle: Rounded Corners 20">
                <a:extLst>
                  <a:ext uri="{FF2B5EF4-FFF2-40B4-BE49-F238E27FC236}">
                    <a16:creationId xmlns:a16="http://schemas.microsoft.com/office/drawing/2014/main" id="{DB433166-B53B-4D5E-B5AD-E39463A0BD7F}"/>
                  </a:ext>
                </a:extLst>
              </p:cNvPr>
              <p:cNvSpPr/>
              <p:nvPr/>
            </p:nvSpPr>
            <p:spPr>
              <a:xfrm>
                <a:off x="7137400" y="3035300"/>
                <a:ext cx="654050" cy="7747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2" name="Rectangle: Rounded Corners 21">
                <a:extLst>
                  <a:ext uri="{FF2B5EF4-FFF2-40B4-BE49-F238E27FC236}">
                    <a16:creationId xmlns:a16="http://schemas.microsoft.com/office/drawing/2014/main" id="{2BE1CAC6-FA28-4A14-897D-0E9104E826A5}"/>
                  </a:ext>
                </a:extLst>
              </p:cNvPr>
              <p:cNvSpPr/>
              <p:nvPr/>
            </p:nvSpPr>
            <p:spPr>
              <a:xfrm>
                <a:off x="7137400" y="3810000"/>
                <a:ext cx="654050" cy="7747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3" name="Rectangle: Rounded Corners 22">
                <a:extLst>
                  <a:ext uri="{FF2B5EF4-FFF2-40B4-BE49-F238E27FC236}">
                    <a16:creationId xmlns:a16="http://schemas.microsoft.com/office/drawing/2014/main" id="{D60A414F-A6F9-4DEA-A050-4F484C50C5F8}"/>
                  </a:ext>
                </a:extLst>
              </p:cNvPr>
              <p:cNvSpPr/>
              <p:nvPr/>
            </p:nvSpPr>
            <p:spPr>
              <a:xfrm>
                <a:off x="7137400" y="4584700"/>
                <a:ext cx="654050" cy="7747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4" name="Rectangle: Rounded Corners 23">
                <a:extLst>
                  <a:ext uri="{FF2B5EF4-FFF2-40B4-BE49-F238E27FC236}">
                    <a16:creationId xmlns:a16="http://schemas.microsoft.com/office/drawing/2014/main" id="{AB54EAB6-4347-4C0C-AACA-C5E3A0723A50}"/>
                  </a:ext>
                </a:extLst>
              </p:cNvPr>
              <p:cNvSpPr/>
              <p:nvPr/>
            </p:nvSpPr>
            <p:spPr>
              <a:xfrm>
                <a:off x="7137400" y="5359400"/>
                <a:ext cx="654050" cy="7747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E914534E-5A2F-453A-B1D5-F8962192D281}"/>
                </a:ext>
              </a:extLst>
            </p:cNvPr>
            <p:cNvGrpSpPr/>
            <p:nvPr/>
          </p:nvGrpSpPr>
          <p:grpSpPr>
            <a:xfrm>
              <a:off x="9512299" y="742950"/>
              <a:ext cx="654050" cy="5422900"/>
              <a:chOff x="7137400" y="711200"/>
              <a:chExt cx="654050" cy="5422900"/>
            </a:xfrm>
          </p:grpSpPr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0A7938DA-29EB-42EA-9E1F-4CB31554CA59}"/>
                  </a:ext>
                </a:extLst>
              </p:cNvPr>
              <p:cNvSpPr/>
              <p:nvPr/>
            </p:nvSpPr>
            <p:spPr>
              <a:xfrm>
                <a:off x="7137400" y="711200"/>
                <a:ext cx="654050" cy="7747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5397A16B-FC6C-4451-8908-B68980D14F09}"/>
                  </a:ext>
                </a:extLst>
              </p:cNvPr>
              <p:cNvSpPr/>
              <p:nvPr/>
            </p:nvSpPr>
            <p:spPr>
              <a:xfrm>
                <a:off x="7137400" y="1485900"/>
                <a:ext cx="654050" cy="7747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C1DB344E-4168-494B-8C17-4AB1AC28657D}"/>
                  </a:ext>
                </a:extLst>
              </p:cNvPr>
              <p:cNvSpPr/>
              <p:nvPr/>
            </p:nvSpPr>
            <p:spPr>
              <a:xfrm>
                <a:off x="7137400" y="2260600"/>
                <a:ext cx="654050" cy="7747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B6555152-81E9-4C80-BDC6-FFF1A7A306FA}"/>
                  </a:ext>
                </a:extLst>
              </p:cNvPr>
              <p:cNvSpPr/>
              <p:nvPr/>
            </p:nvSpPr>
            <p:spPr>
              <a:xfrm>
                <a:off x="7137400" y="3035300"/>
                <a:ext cx="654050" cy="7747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6" name="Rectangle: Rounded Corners 15">
                <a:extLst>
                  <a:ext uri="{FF2B5EF4-FFF2-40B4-BE49-F238E27FC236}">
                    <a16:creationId xmlns:a16="http://schemas.microsoft.com/office/drawing/2014/main" id="{5A4E60C0-90B2-4CCA-A4C4-22E31C6A847A}"/>
                  </a:ext>
                </a:extLst>
              </p:cNvPr>
              <p:cNvSpPr/>
              <p:nvPr/>
            </p:nvSpPr>
            <p:spPr>
              <a:xfrm>
                <a:off x="7137400" y="3810000"/>
                <a:ext cx="654050" cy="7747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7F8371B2-6A7C-498F-9F38-0A64450F7FE1}"/>
                  </a:ext>
                </a:extLst>
              </p:cNvPr>
              <p:cNvSpPr/>
              <p:nvPr/>
            </p:nvSpPr>
            <p:spPr>
              <a:xfrm>
                <a:off x="7137400" y="4584700"/>
                <a:ext cx="654050" cy="7747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2BE041F6-8596-461A-8940-24DBB82567AE}"/>
                  </a:ext>
                </a:extLst>
              </p:cNvPr>
              <p:cNvSpPr/>
              <p:nvPr/>
            </p:nvSpPr>
            <p:spPr>
              <a:xfrm>
                <a:off x="7137400" y="5359400"/>
                <a:ext cx="654050" cy="7747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grpSp>
        <p:nvGrpSpPr>
          <p:cNvPr id="32" name="Laptop Blue">
            <a:extLst>
              <a:ext uri="{FF2B5EF4-FFF2-40B4-BE49-F238E27FC236}">
                <a16:creationId xmlns:a16="http://schemas.microsoft.com/office/drawing/2014/main" id="{0DCB136C-08CC-4503-87A2-EBC14543FEBD}"/>
              </a:ext>
            </a:extLst>
          </p:cNvPr>
          <p:cNvGrpSpPr/>
          <p:nvPr/>
        </p:nvGrpSpPr>
        <p:grpSpPr>
          <a:xfrm rot="5400000">
            <a:off x="-305126" y="4282507"/>
            <a:ext cx="2883874" cy="1931057"/>
            <a:chOff x="127000" y="126997"/>
            <a:chExt cx="11709404" cy="6604003"/>
          </a:xfrm>
        </p:grpSpPr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CA7043AD-DF28-41C2-A224-E2653C77AA9A}"/>
                </a:ext>
              </a:extLst>
            </p:cNvPr>
            <p:cNvSpPr/>
            <p:nvPr/>
          </p:nvSpPr>
          <p:spPr>
            <a:xfrm>
              <a:off x="127000" y="126997"/>
              <a:ext cx="7235087" cy="6604000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A36C8B08-2B49-4424-901F-9B9A0327CB4F}"/>
                </a:ext>
              </a:extLst>
            </p:cNvPr>
            <p:cNvSpPr/>
            <p:nvPr/>
          </p:nvSpPr>
          <p:spPr>
            <a:xfrm>
              <a:off x="7362083" y="127000"/>
              <a:ext cx="4474321" cy="6604000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11830FCE-AF80-4618-948D-50E4C477E72C}"/>
                </a:ext>
              </a:extLst>
            </p:cNvPr>
            <p:cNvSpPr/>
            <p:nvPr/>
          </p:nvSpPr>
          <p:spPr>
            <a:xfrm>
              <a:off x="355601" y="482595"/>
              <a:ext cx="6560233" cy="5988009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B30C9259-427B-4B87-80F4-40062BCCFDFC}"/>
                </a:ext>
              </a:extLst>
            </p:cNvPr>
            <p:cNvSpPr/>
            <p:nvPr/>
          </p:nvSpPr>
          <p:spPr>
            <a:xfrm>
              <a:off x="10820400" y="1450954"/>
              <a:ext cx="654050" cy="4051300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EC13762A-0A27-447B-8E72-1F1F42352638}"/>
                </a:ext>
              </a:extLst>
            </p:cNvPr>
            <p:cNvGrpSpPr/>
            <p:nvPr/>
          </p:nvGrpSpPr>
          <p:grpSpPr>
            <a:xfrm>
              <a:off x="8128000" y="717550"/>
              <a:ext cx="654050" cy="5422900"/>
              <a:chOff x="7137400" y="711200"/>
              <a:chExt cx="654050" cy="5422900"/>
            </a:xfrm>
          </p:grpSpPr>
          <p:sp>
            <p:nvSpPr>
              <p:cNvPr id="53" name="Rectangle: Rounded Corners 52">
                <a:extLst>
                  <a:ext uri="{FF2B5EF4-FFF2-40B4-BE49-F238E27FC236}">
                    <a16:creationId xmlns:a16="http://schemas.microsoft.com/office/drawing/2014/main" id="{9247BB8F-1B7A-4047-9818-DF7BBF6B54FE}"/>
                  </a:ext>
                </a:extLst>
              </p:cNvPr>
              <p:cNvSpPr/>
              <p:nvPr/>
            </p:nvSpPr>
            <p:spPr>
              <a:xfrm>
                <a:off x="7137400" y="711200"/>
                <a:ext cx="654050" cy="7747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4" name="Rectangle: Rounded Corners 53">
                <a:extLst>
                  <a:ext uri="{FF2B5EF4-FFF2-40B4-BE49-F238E27FC236}">
                    <a16:creationId xmlns:a16="http://schemas.microsoft.com/office/drawing/2014/main" id="{ED210F18-170C-44CD-A109-C39FF2F06768}"/>
                  </a:ext>
                </a:extLst>
              </p:cNvPr>
              <p:cNvSpPr/>
              <p:nvPr/>
            </p:nvSpPr>
            <p:spPr>
              <a:xfrm>
                <a:off x="7137400" y="1485900"/>
                <a:ext cx="654050" cy="7747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5" name="Rectangle: Rounded Corners 54">
                <a:extLst>
                  <a:ext uri="{FF2B5EF4-FFF2-40B4-BE49-F238E27FC236}">
                    <a16:creationId xmlns:a16="http://schemas.microsoft.com/office/drawing/2014/main" id="{28F0D39C-5455-4A68-8475-294D7D6879F2}"/>
                  </a:ext>
                </a:extLst>
              </p:cNvPr>
              <p:cNvSpPr/>
              <p:nvPr/>
            </p:nvSpPr>
            <p:spPr>
              <a:xfrm>
                <a:off x="7137400" y="2260600"/>
                <a:ext cx="654050" cy="7747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6" name="Rectangle: Rounded Corners 55">
                <a:extLst>
                  <a:ext uri="{FF2B5EF4-FFF2-40B4-BE49-F238E27FC236}">
                    <a16:creationId xmlns:a16="http://schemas.microsoft.com/office/drawing/2014/main" id="{0C5CAABD-6C94-4127-94F3-E6604430F127}"/>
                  </a:ext>
                </a:extLst>
              </p:cNvPr>
              <p:cNvSpPr/>
              <p:nvPr/>
            </p:nvSpPr>
            <p:spPr>
              <a:xfrm>
                <a:off x="7137400" y="3035300"/>
                <a:ext cx="654050" cy="7747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7" name="Rectangle: Rounded Corners 56">
                <a:extLst>
                  <a:ext uri="{FF2B5EF4-FFF2-40B4-BE49-F238E27FC236}">
                    <a16:creationId xmlns:a16="http://schemas.microsoft.com/office/drawing/2014/main" id="{A568C3EE-6094-400F-9FE9-FAD6DE8870C7}"/>
                  </a:ext>
                </a:extLst>
              </p:cNvPr>
              <p:cNvSpPr/>
              <p:nvPr/>
            </p:nvSpPr>
            <p:spPr>
              <a:xfrm>
                <a:off x="7137400" y="3810000"/>
                <a:ext cx="654050" cy="7747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8" name="Rectangle: Rounded Corners 57">
                <a:extLst>
                  <a:ext uri="{FF2B5EF4-FFF2-40B4-BE49-F238E27FC236}">
                    <a16:creationId xmlns:a16="http://schemas.microsoft.com/office/drawing/2014/main" id="{4EE12EB7-05D0-4339-AA94-5A5963653682}"/>
                  </a:ext>
                </a:extLst>
              </p:cNvPr>
              <p:cNvSpPr/>
              <p:nvPr/>
            </p:nvSpPr>
            <p:spPr>
              <a:xfrm>
                <a:off x="7137400" y="4584700"/>
                <a:ext cx="654050" cy="7747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9" name="Rectangle: Rounded Corners 58">
                <a:extLst>
                  <a:ext uri="{FF2B5EF4-FFF2-40B4-BE49-F238E27FC236}">
                    <a16:creationId xmlns:a16="http://schemas.microsoft.com/office/drawing/2014/main" id="{0414D508-561E-41D1-A134-021C3553EB35}"/>
                  </a:ext>
                </a:extLst>
              </p:cNvPr>
              <p:cNvSpPr/>
              <p:nvPr/>
            </p:nvSpPr>
            <p:spPr>
              <a:xfrm>
                <a:off x="7137400" y="5359400"/>
                <a:ext cx="654050" cy="7747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226D2F15-5453-4C61-8B7B-7E759DD02327}"/>
                </a:ext>
              </a:extLst>
            </p:cNvPr>
            <p:cNvGrpSpPr/>
            <p:nvPr/>
          </p:nvGrpSpPr>
          <p:grpSpPr>
            <a:xfrm>
              <a:off x="8823324" y="1028700"/>
              <a:ext cx="654050" cy="4648200"/>
              <a:chOff x="7137400" y="1485900"/>
              <a:chExt cx="654050" cy="4648200"/>
            </a:xfrm>
          </p:grpSpPr>
          <p:sp>
            <p:nvSpPr>
              <p:cNvPr id="47" name="Rectangle: Rounded Corners 46">
                <a:extLst>
                  <a:ext uri="{FF2B5EF4-FFF2-40B4-BE49-F238E27FC236}">
                    <a16:creationId xmlns:a16="http://schemas.microsoft.com/office/drawing/2014/main" id="{D39FB78D-8747-4F40-A197-A21E71F4C126}"/>
                  </a:ext>
                </a:extLst>
              </p:cNvPr>
              <p:cNvSpPr/>
              <p:nvPr/>
            </p:nvSpPr>
            <p:spPr>
              <a:xfrm>
                <a:off x="7137400" y="1485900"/>
                <a:ext cx="654050" cy="7747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8" name="Rectangle: Rounded Corners 47">
                <a:extLst>
                  <a:ext uri="{FF2B5EF4-FFF2-40B4-BE49-F238E27FC236}">
                    <a16:creationId xmlns:a16="http://schemas.microsoft.com/office/drawing/2014/main" id="{A42B4A9D-2EDB-4F52-A6A3-C037B6B9F0B6}"/>
                  </a:ext>
                </a:extLst>
              </p:cNvPr>
              <p:cNvSpPr/>
              <p:nvPr/>
            </p:nvSpPr>
            <p:spPr>
              <a:xfrm>
                <a:off x="7137400" y="2260600"/>
                <a:ext cx="654050" cy="7747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9" name="Rectangle: Rounded Corners 48">
                <a:extLst>
                  <a:ext uri="{FF2B5EF4-FFF2-40B4-BE49-F238E27FC236}">
                    <a16:creationId xmlns:a16="http://schemas.microsoft.com/office/drawing/2014/main" id="{B17D11BC-54BB-473B-A673-C092413FC3CD}"/>
                  </a:ext>
                </a:extLst>
              </p:cNvPr>
              <p:cNvSpPr/>
              <p:nvPr/>
            </p:nvSpPr>
            <p:spPr>
              <a:xfrm>
                <a:off x="7137400" y="3035300"/>
                <a:ext cx="654050" cy="7747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0" name="Rectangle: Rounded Corners 49">
                <a:extLst>
                  <a:ext uri="{FF2B5EF4-FFF2-40B4-BE49-F238E27FC236}">
                    <a16:creationId xmlns:a16="http://schemas.microsoft.com/office/drawing/2014/main" id="{41010BD9-B45F-4B3B-A4CB-5FD4EC9EA235}"/>
                  </a:ext>
                </a:extLst>
              </p:cNvPr>
              <p:cNvSpPr/>
              <p:nvPr/>
            </p:nvSpPr>
            <p:spPr>
              <a:xfrm>
                <a:off x="7137400" y="3810000"/>
                <a:ext cx="654050" cy="7747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1" name="Rectangle: Rounded Corners 50">
                <a:extLst>
                  <a:ext uri="{FF2B5EF4-FFF2-40B4-BE49-F238E27FC236}">
                    <a16:creationId xmlns:a16="http://schemas.microsoft.com/office/drawing/2014/main" id="{9C6CE8C9-F1B0-4421-A9D5-3E9FB1842BCF}"/>
                  </a:ext>
                </a:extLst>
              </p:cNvPr>
              <p:cNvSpPr/>
              <p:nvPr/>
            </p:nvSpPr>
            <p:spPr>
              <a:xfrm>
                <a:off x="7137400" y="4584700"/>
                <a:ext cx="654050" cy="7747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2" name="Rectangle: Rounded Corners 51">
                <a:extLst>
                  <a:ext uri="{FF2B5EF4-FFF2-40B4-BE49-F238E27FC236}">
                    <a16:creationId xmlns:a16="http://schemas.microsoft.com/office/drawing/2014/main" id="{B94F043F-6EB9-4510-A4FA-06C696085818}"/>
                  </a:ext>
                </a:extLst>
              </p:cNvPr>
              <p:cNvSpPr/>
              <p:nvPr/>
            </p:nvSpPr>
            <p:spPr>
              <a:xfrm>
                <a:off x="7137400" y="5359400"/>
                <a:ext cx="654050" cy="7747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8909DDD7-DDA9-4845-B271-9BBA3BEE8399}"/>
                </a:ext>
              </a:extLst>
            </p:cNvPr>
            <p:cNvGrpSpPr/>
            <p:nvPr/>
          </p:nvGrpSpPr>
          <p:grpSpPr>
            <a:xfrm>
              <a:off x="9512299" y="742950"/>
              <a:ext cx="654050" cy="5422900"/>
              <a:chOff x="7137400" y="711200"/>
              <a:chExt cx="654050" cy="5422900"/>
            </a:xfrm>
          </p:grpSpPr>
          <p:sp>
            <p:nvSpPr>
              <p:cNvPr id="40" name="Rectangle: Rounded Corners 39">
                <a:extLst>
                  <a:ext uri="{FF2B5EF4-FFF2-40B4-BE49-F238E27FC236}">
                    <a16:creationId xmlns:a16="http://schemas.microsoft.com/office/drawing/2014/main" id="{5FA14EB5-3C46-4309-8637-3BC527FCC426}"/>
                  </a:ext>
                </a:extLst>
              </p:cNvPr>
              <p:cNvSpPr/>
              <p:nvPr/>
            </p:nvSpPr>
            <p:spPr>
              <a:xfrm>
                <a:off x="7137400" y="711200"/>
                <a:ext cx="654050" cy="7747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1" name="Rectangle: Rounded Corners 40">
                <a:extLst>
                  <a:ext uri="{FF2B5EF4-FFF2-40B4-BE49-F238E27FC236}">
                    <a16:creationId xmlns:a16="http://schemas.microsoft.com/office/drawing/2014/main" id="{2BA762C1-F4BD-48BB-B61B-44F03C9C7D18}"/>
                  </a:ext>
                </a:extLst>
              </p:cNvPr>
              <p:cNvSpPr/>
              <p:nvPr/>
            </p:nvSpPr>
            <p:spPr>
              <a:xfrm>
                <a:off x="7137400" y="1485900"/>
                <a:ext cx="654050" cy="7747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2" name="Rectangle: Rounded Corners 41">
                <a:extLst>
                  <a:ext uri="{FF2B5EF4-FFF2-40B4-BE49-F238E27FC236}">
                    <a16:creationId xmlns:a16="http://schemas.microsoft.com/office/drawing/2014/main" id="{73EDFF92-982D-4975-9C40-C830AD732E35}"/>
                  </a:ext>
                </a:extLst>
              </p:cNvPr>
              <p:cNvSpPr/>
              <p:nvPr/>
            </p:nvSpPr>
            <p:spPr>
              <a:xfrm>
                <a:off x="7137400" y="2260600"/>
                <a:ext cx="654050" cy="7747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" name="Rectangle: Rounded Corners 42">
                <a:extLst>
                  <a:ext uri="{FF2B5EF4-FFF2-40B4-BE49-F238E27FC236}">
                    <a16:creationId xmlns:a16="http://schemas.microsoft.com/office/drawing/2014/main" id="{2E69304D-B678-4E6C-9098-D5342C093B29}"/>
                  </a:ext>
                </a:extLst>
              </p:cNvPr>
              <p:cNvSpPr/>
              <p:nvPr/>
            </p:nvSpPr>
            <p:spPr>
              <a:xfrm>
                <a:off x="7137400" y="3035300"/>
                <a:ext cx="654050" cy="7747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4" name="Rectangle: Rounded Corners 43">
                <a:extLst>
                  <a:ext uri="{FF2B5EF4-FFF2-40B4-BE49-F238E27FC236}">
                    <a16:creationId xmlns:a16="http://schemas.microsoft.com/office/drawing/2014/main" id="{5C17403C-9BBD-410D-B52B-EB2AF55C9506}"/>
                  </a:ext>
                </a:extLst>
              </p:cNvPr>
              <p:cNvSpPr/>
              <p:nvPr/>
            </p:nvSpPr>
            <p:spPr>
              <a:xfrm>
                <a:off x="7137400" y="3810000"/>
                <a:ext cx="654050" cy="7747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5" name="Rectangle: Rounded Corners 44">
                <a:extLst>
                  <a:ext uri="{FF2B5EF4-FFF2-40B4-BE49-F238E27FC236}">
                    <a16:creationId xmlns:a16="http://schemas.microsoft.com/office/drawing/2014/main" id="{91E149BC-9F04-450E-9E55-E1664B1548E2}"/>
                  </a:ext>
                </a:extLst>
              </p:cNvPr>
              <p:cNvSpPr/>
              <p:nvPr/>
            </p:nvSpPr>
            <p:spPr>
              <a:xfrm>
                <a:off x="7137400" y="4584700"/>
                <a:ext cx="654050" cy="7747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6" name="Rectangle: Rounded Corners 45">
                <a:extLst>
                  <a:ext uri="{FF2B5EF4-FFF2-40B4-BE49-F238E27FC236}">
                    <a16:creationId xmlns:a16="http://schemas.microsoft.com/office/drawing/2014/main" id="{DADC2396-D3E8-4546-9BA3-AFF1E5B21214}"/>
                  </a:ext>
                </a:extLst>
              </p:cNvPr>
              <p:cNvSpPr/>
              <p:nvPr/>
            </p:nvSpPr>
            <p:spPr>
              <a:xfrm>
                <a:off x="7137400" y="5359400"/>
                <a:ext cx="654050" cy="7747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pic>
        <p:nvPicPr>
          <p:cNvPr id="60" name="Blue Dev" descr="User">
            <a:extLst>
              <a:ext uri="{FF2B5EF4-FFF2-40B4-BE49-F238E27FC236}">
                <a16:creationId xmlns:a16="http://schemas.microsoft.com/office/drawing/2014/main" id="{BC8046C0-C005-4019-B0BA-1FB39D960B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178480" y="3936615"/>
            <a:ext cx="1436006" cy="1436006"/>
          </a:xfrm>
          <a:prstGeom prst="rect">
            <a:avLst/>
          </a:prstGeom>
        </p:spPr>
      </p:pic>
      <p:grpSp>
        <p:nvGrpSpPr>
          <p:cNvPr id="61" name="AzDops">
            <a:extLst>
              <a:ext uri="{FF2B5EF4-FFF2-40B4-BE49-F238E27FC236}">
                <a16:creationId xmlns:a16="http://schemas.microsoft.com/office/drawing/2014/main" id="{2EC0E563-5EC3-4FF1-9AA3-1EDDBA7D306D}"/>
              </a:ext>
            </a:extLst>
          </p:cNvPr>
          <p:cNvGrpSpPr/>
          <p:nvPr/>
        </p:nvGrpSpPr>
        <p:grpSpPr>
          <a:xfrm>
            <a:off x="3936000" y="275244"/>
            <a:ext cx="1311279" cy="1311279"/>
            <a:chOff x="102094" y="3009900"/>
            <a:chExt cx="2160000" cy="2160000"/>
          </a:xfrm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A1484686-F11F-4A07-851E-AB4CA6377BDC}"/>
                </a:ext>
              </a:extLst>
            </p:cNvPr>
            <p:cNvSpPr/>
            <p:nvPr/>
          </p:nvSpPr>
          <p:spPr>
            <a:xfrm>
              <a:off x="102094" y="3009900"/>
              <a:ext cx="2160000" cy="216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CAAD9C7C-8181-41C1-9A6E-AB7057ED54D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3084" b="98238" l="2212" r="97788">
                          <a14:foregroundMark x1="8407" y1="50220" x2="8407" y2="38767"/>
                          <a14:foregroundMark x1="91150" y1="29515" x2="86283" y2="66079"/>
                          <a14:foregroundMark x1="16814" y1="26872" x2="57522" y2="15859"/>
                          <a14:foregroundMark x1="75221" y1="85022" x2="28761" y2="78855"/>
                          <a14:foregroundMark x1="74779" y1="98238" x2="73451" y2="91189"/>
                          <a14:foregroundMark x1="98230" y1="71366" x2="97788" y2="55507"/>
                          <a14:foregroundMark x1="44690" y1="3084" x2="47345" y2="6608"/>
                          <a14:foregroundMark x1="2212" y1="60352" x2="2212" y2="45374"/>
                          <a14:backgroundMark x1="8850" y1="11013" x2="26991" y2="5727"/>
                          <a14:backgroundMark x1="76991" y1="5727" x2="95575" y2="3965"/>
                          <a14:backgroundMark x1="23894" y1="64317" x2="68142" y2="32159"/>
                          <a14:backgroundMark x1="68142" y1="32159" x2="68142" y2="32159"/>
                          <a14:backgroundMark x1="88496" y1="96916" x2="99558" y2="88987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45947" y="3194763"/>
              <a:ext cx="1797908" cy="1805862"/>
            </a:xfrm>
            <a:prstGeom prst="rect">
              <a:avLst/>
            </a:prstGeom>
          </p:spPr>
        </p:pic>
      </p:grpSp>
      <p:pic>
        <p:nvPicPr>
          <p:cNvPr id="64" name="Git AzDops" descr="Image result for git icon">
            <a:extLst>
              <a:ext uri="{FF2B5EF4-FFF2-40B4-BE49-F238E27FC236}">
                <a16:creationId xmlns:a16="http://schemas.microsoft.com/office/drawing/2014/main" id="{D954E6E3-33BB-488C-8186-5D225ADB01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608" y="275244"/>
            <a:ext cx="1311279" cy="1311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Git Blue" descr="Image result for git icon">
            <a:extLst>
              <a:ext uri="{FF2B5EF4-FFF2-40B4-BE49-F238E27FC236}">
                <a16:creationId xmlns:a16="http://schemas.microsoft.com/office/drawing/2014/main" id="{EAD2CFA1-94FB-42D8-89B0-ABBE730792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251" y="4036658"/>
            <a:ext cx="1311279" cy="1311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Git Green" descr="Image result for git icon">
            <a:extLst>
              <a:ext uri="{FF2B5EF4-FFF2-40B4-BE49-F238E27FC236}">
                <a16:creationId xmlns:a16="http://schemas.microsoft.com/office/drawing/2014/main" id="{ACADB2B7-5400-4950-B87D-ADD6FDE26A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1774" y="4025780"/>
            <a:ext cx="1311279" cy="1311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" name="Partial Circle 67">
            <a:extLst>
              <a:ext uri="{FF2B5EF4-FFF2-40B4-BE49-F238E27FC236}">
                <a16:creationId xmlns:a16="http://schemas.microsoft.com/office/drawing/2014/main" id="{73E6BA22-DF83-461A-81C2-2D347C11B9C0}"/>
              </a:ext>
            </a:extLst>
          </p:cNvPr>
          <p:cNvSpPr>
            <a:spLocks noChangeAspect="1"/>
          </p:cNvSpPr>
          <p:nvPr/>
        </p:nvSpPr>
        <p:spPr>
          <a:xfrm rot="10800000">
            <a:off x="424524" y="4241926"/>
            <a:ext cx="1436006" cy="1436006"/>
          </a:xfrm>
          <a:prstGeom prst="pie">
            <a:avLst>
              <a:gd name="adj1" fmla="val 0"/>
              <a:gd name="adj2" fmla="val 10799505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100" dirty="0">
              <a:solidFill>
                <a:schemeClr val="tx1"/>
              </a:solidFill>
            </a:endParaRPr>
          </a:p>
          <a:p>
            <a:pPr algn="ctr"/>
            <a:endParaRPr lang="en-GB" sz="1100" dirty="0">
              <a:solidFill>
                <a:schemeClr val="tx1"/>
              </a:solidFill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01D1EE5-8662-473D-BBD1-8CBAEFB524A9}"/>
              </a:ext>
            </a:extLst>
          </p:cNvPr>
          <p:cNvSpPr txBox="1"/>
          <p:nvPr/>
        </p:nvSpPr>
        <p:spPr>
          <a:xfrm>
            <a:off x="728975" y="4688244"/>
            <a:ext cx="8271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/>
              <a:t>Application</a:t>
            </a:r>
          </a:p>
        </p:txBody>
      </p:sp>
      <p:sp>
        <p:nvSpPr>
          <p:cNvPr id="71" name="Partial Circle 70">
            <a:extLst>
              <a:ext uri="{FF2B5EF4-FFF2-40B4-BE49-F238E27FC236}">
                <a16:creationId xmlns:a16="http://schemas.microsoft.com/office/drawing/2014/main" id="{758599C4-4E4F-4A6E-B4F7-C243FC6E6DDF}"/>
              </a:ext>
            </a:extLst>
          </p:cNvPr>
          <p:cNvSpPr>
            <a:spLocks noChangeAspect="1"/>
          </p:cNvSpPr>
          <p:nvPr/>
        </p:nvSpPr>
        <p:spPr>
          <a:xfrm rot="10800000">
            <a:off x="10133330" y="4126202"/>
            <a:ext cx="1436006" cy="1436006"/>
          </a:xfrm>
          <a:prstGeom prst="pie">
            <a:avLst>
              <a:gd name="adj1" fmla="val 0"/>
              <a:gd name="adj2" fmla="val 10799505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100" dirty="0">
              <a:solidFill>
                <a:schemeClr val="tx1"/>
              </a:solidFill>
            </a:endParaRPr>
          </a:p>
          <a:p>
            <a:pPr algn="ctr"/>
            <a:endParaRPr lang="en-GB" sz="1100" dirty="0">
              <a:solidFill>
                <a:schemeClr val="tx1"/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15843E33-6D85-4817-A703-B0EDFC45A4C8}"/>
              </a:ext>
            </a:extLst>
          </p:cNvPr>
          <p:cNvSpPr txBox="1"/>
          <p:nvPr/>
        </p:nvSpPr>
        <p:spPr>
          <a:xfrm>
            <a:off x="10437781" y="4572520"/>
            <a:ext cx="8271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/>
              <a:t>Application</a:t>
            </a:r>
          </a:p>
        </p:txBody>
      </p:sp>
      <p:sp>
        <p:nvSpPr>
          <p:cNvPr id="74" name="Partial Circle 73">
            <a:extLst>
              <a:ext uri="{FF2B5EF4-FFF2-40B4-BE49-F238E27FC236}">
                <a16:creationId xmlns:a16="http://schemas.microsoft.com/office/drawing/2014/main" id="{53D0D9A8-0509-4261-BC7D-A28DD8592614}"/>
              </a:ext>
            </a:extLst>
          </p:cNvPr>
          <p:cNvSpPr>
            <a:spLocks noChangeAspect="1"/>
          </p:cNvSpPr>
          <p:nvPr/>
        </p:nvSpPr>
        <p:spPr>
          <a:xfrm rot="10800000">
            <a:off x="5272244" y="515495"/>
            <a:ext cx="1436006" cy="1436006"/>
          </a:xfrm>
          <a:prstGeom prst="pie">
            <a:avLst>
              <a:gd name="adj1" fmla="val 0"/>
              <a:gd name="adj2" fmla="val 10799505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100" dirty="0">
              <a:solidFill>
                <a:schemeClr val="tx1"/>
              </a:solidFill>
            </a:endParaRPr>
          </a:p>
          <a:p>
            <a:pPr algn="ctr"/>
            <a:endParaRPr lang="en-GB" sz="1100" dirty="0">
              <a:solidFill>
                <a:schemeClr val="tx1"/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E759FFCD-3495-45FD-B4DB-55338C487018}"/>
              </a:ext>
            </a:extLst>
          </p:cNvPr>
          <p:cNvSpPr txBox="1"/>
          <p:nvPr/>
        </p:nvSpPr>
        <p:spPr>
          <a:xfrm>
            <a:off x="5576695" y="961813"/>
            <a:ext cx="8271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/>
              <a:t>Application</a:t>
            </a:r>
          </a:p>
        </p:txBody>
      </p:sp>
      <p:sp>
        <p:nvSpPr>
          <p:cNvPr id="76" name="Push">
            <a:extLst>
              <a:ext uri="{FF2B5EF4-FFF2-40B4-BE49-F238E27FC236}">
                <a16:creationId xmlns:a16="http://schemas.microsoft.com/office/drawing/2014/main" id="{A75CC77D-7A80-48D7-994C-51EDCC937D91}"/>
              </a:ext>
            </a:extLst>
          </p:cNvPr>
          <p:cNvSpPr/>
          <p:nvPr/>
        </p:nvSpPr>
        <p:spPr>
          <a:xfrm rot="18900000">
            <a:off x="8430218" y="1781235"/>
            <a:ext cx="839268" cy="1808777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GB" dirty="0"/>
              <a:t>Push</a:t>
            </a:r>
          </a:p>
        </p:txBody>
      </p:sp>
      <p:sp>
        <p:nvSpPr>
          <p:cNvPr id="78" name="Pull">
            <a:extLst>
              <a:ext uri="{FF2B5EF4-FFF2-40B4-BE49-F238E27FC236}">
                <a16:creationId xmlns:a16="http://schemas.microsoft.com/office/drawing/2014/main" id="{171894D1-4FFD-48D3-AB35-413F5D06F8AB}"/>
              </a:ext>
            </a:extLst>
          </p:cNvPr>
          <p:cNvSpPr/>
          <p:nvPr/>
        </p:nvSpPr>
        <p:spPr>
          <a:xfrm rot="13500000">
            <a:off x="2476849" y="1720863"/>
            <a:ext cx="839268" cy="1808777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GB" dirty="0"/>
              <a:t>Pull</a:t>
            </a:r>
          </a:p>
        </p:txBody>
      </p:sp>
    </p:spTree>
    <p:extLst>
      <p:ext uri="{BB962C8B-B14F-4D97-AF65-F5344CB8AC3E}">
        <p14:creationId xmlns:p14="http://schemas.microsoft.com/office/powerpoint/2010/main" val="3427462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8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19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0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0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31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2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3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 animBg="1"/>
      <p:bldP spid="71" grpId="0" animBg="1"/>
      <p:bldP spid="74" grpId="0" animBg="1"/>
      <p:bldP spid="76" grpId="0" animBg="1"/>
      <p:bldP spid="78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nifest">
            <a:extLst>
              <a:ext uri="{FF2B5EF4-FFF2-40B4-BE49-F238E27FC236}">
                <a16:creationId xmlns:a16="http://schemas.microsoft.com/office/drawing/2014/main" id="{25AFD0B0-0F1E-4A05-B1AA-E6B7642312C5}"/>
              </a:ext>
            </a:extLst>
          </p:cNvPr>
          <p:cNvSpPr txBox="1"/>
          <p:nvPr/>
        </p:nvSpPr>
        <p:spPr>
          <a:xfrm>
            <a:off x="10101943" y="0"/>
            <a:ext cx="2090057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Developer</a:t>
            </a:r>
          </a:p>
          <a:p>
            <a:r>
              <a:rPr lang="en-GB" dirty="0"/>
              <a:t>Laptop</a:t>
            </a:r>
          </a:p>
          <a:p>
            <a:r>
              <a:rPr lang="en-GB" dirty="0"/>
              <a:t>Application</a:t>
            </a:r>
          </a:p>
          <a:p>
            <a:r>
              <a:rPr lang="en-GB" dirty="0"/>
              <a:t>Version Control</a:t>
            </a:r>
          </a:p>
          <a:p>
            <a:r>
              <a:rPr lang="en-GB" dirty="0"/>
              <a:t>Subscription</a:t>
            </a:r>
          </a:p>
          <a:p>
            <a:r>
              <a:rPr lang="en-GB" dirty="0"/>
              <a:t>AAD – user and permission</a:t>
            </a:r>
          </a:p>
          <a:p>
            <a:r>
              <a:rPr lang="en-GB" dirty="0"/>
              <a:t>Resource Group</a:t>
            </a:r>
          </a:p>
          <a:p>
            <a:r>
              <a:rPr lang="en-GB" dirty="0"/>
              <a:t>WebApp + Application</a:t>
            </a:r>
          </a:p>
          <a:p>
            <a:r>
              <a:rPr lang="en-GB" dirty="0"/>
              <a:t>Table Storage+ Storage Account</a:t>
            </a:r>
          </a:p>
          <a:p>
            <a:r>
              <a:rPr lang="en-GB" dirty="0"/>
              <a:t>2</a:t>
            </a:r>
            <a:r>
              <a:rPr lang="en-GB" baseline="30000" dirty="0"/>
              <a:t>nd</a:t>
            </a:r>
            <a:r>
              <a:rPr lang="en-GB" dirty="0"/>
              <a:t> Developer+ git, application</a:t>
            </a:r>
          </a:p>
          <a:p>
            <a:r>
              <a:rPr lang="en-GB" dirty="0"/>
              <a:t>Azure DevOps + git, application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19" name="Graphic 18" descr="User">
            <a:extLst>
              <a:ext uri="{FF2B5EF4-FFF2-40B4-BE49-F238E27FC236}">
                <a16:creationId xmlns:a16="http://schemas.microsoft.com/office/drawing/2014/main" id="{CF77EC02-4389-4B38-A463-8CC25FC1A1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18480" y="2298534"/>
            <a:ext cx="4582092" cy="4582092"/>
          </a:xfrm>
          <a:prstGeom prst="rect">
            <a:avLst/>
          </a:prstGeom>
        </p:spPr>
      </p:pic>
      <p:pic>
        <p:nvPicPr>
          <p:cNvPr id="20" name="Graphic 19" descr="User">
            <a:extLst>
              <a:ext uri="{FF2B5EF4-FFF2-40B4-BE49-F238E27FC236}">
                <a16:creationId xmlns:a16="http://schemas.microsoft.com/office/drawing/2014/main" id="{BFEE77C5-0D55-4DFB-A02A-6B962F4756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960481" y="2275908"/>
            <a:ext cx="4582092" cy="458209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7446BAE-2F22-43C4-A88C-840A30CD2A05}"/>
              </a:ext>
            </a:extLst>
          </p:cNvPr>
          <p:cNvSpPr txBox="1"/>
          <p:nvPr/>
        </p:nvSpPr>
        <p:spPr>
          <a:xfrm>
            <a:off x="4122057" y="536874"/>
            <a:ext cx="39478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/>
              <a:t>Need to collaborate</a:t>
            </a:r>
          </a:p>
        </p:txBody>
      </p:sp>
      <p:sp>
        <p:nvSpPr>
          <p:cNvPr id="22" name="&quot;effectively&quot;">
            <a:extLst>
              <a:ext uri="{FF2B5EF4-FFF2-40B4-BE49-F238E27FC236}">
                <a16:creationId xmlns:a16="http://schemas.microsoft.com/office/drawing/2014/main" id="{0102B8BD-335F-4250-96A8-C5E2AEA86DDF}"/>
              </a:ext>
            </a:extLst>
          </p:cNvPr>
          <p:cNvSpPr txBox="1"/>
          <p:nvPr/>
        </p:nvSpPr>
        <p:spPr>
          <a:xfrm>
            <a:off x="4762897" y="1149656"/>
            <a:ext cx="22932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/>
              <a:t>effectively</a:t>
            </a:r>
          </a:p>
        </p:txBody>
      </p:sp>
      <p:pic>
        <p:nvPicPr>
          <p:cNvPr id="7" name="git" descr="Image result for git icon">
            <a:extLst>
              <a:ext uri="{FF2B5EF4-FFF2-40B4-BE49-F238E27FC236}">
                <a16:creationId xmlns:a16="http://schemas.microsoft.com/office/drawing/2014/main" id="{F48965D1-04BC-432F-AB45-29638B21EA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7670" y="429997"/>
            <a:ext cx="1551835" cy="1551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Work Items">
            <a:extLst>
              <a:ext uri="{FF2B5EF4-FFF2-40B4-BE49-F238E27FC236}">
                <a16:creationId xmlns:a16="http://schemas.microsoft.com/office/drawing/2014/main" id="{6DFE6557-CC9E-488B-AE1D-40DDE700EBB1}"/>
              </a:ext>
            </a:extLst>
          </p:cNvPr>
          <p:cNvGrpSpPr/>
          <p:nvPr/>
        </p:nvGrpSpPr>
        <p:grpSpPr>
          <a:xfrm>
            <a:off x="8207281" y="565681"/>
            <a:ext cx="1757323" cy="1163876"/>
            <a:chOff x="1147586" y="3913909"/>
            <a:chExt cx="1971932" cy="1185572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79F6FDE-A2DB-4CC7-BB45-304997CAF145}"/>
                </a:ext>
              </a:extLst>
            </p:cNvPr>
            <p:cNvSpPr/>
            <p:nvPr/>
          </p:nvSpPr>
          <p:spPr>
            <a:xfrm>
              <a:off x="2112819" y="3913909"/>
              <a:ext cx="200891" cy="131618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E995813-65F4-41FA-8CB9-272D9DD3EB5E}"/>
                </a:ext>
              </a:extLst>
            </p:cNvPr>
            <p:cNvSpPr/>
            <p:nvPr/>
          </p:nvSpPr>
          <p:spPr>
            <a:xfrm>
              <a:off x="1794165" y="4260428"/>
              <a:ext cx="200891" cy="131618"/>
            </a:xfrm>
            <a:prstGeom prst="rect">
              <a:avLst/>
            </a:prstGeom>
            <a:solidFill>
              <a:srgbClr val="7030A0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810A3EB-6E45-45A9-8C29-A787018C7D54}"/>
                </a:ext>
              </a:extLst>
            </p:cNvPr>
            <p:cNvSpPr/>
            <p:nvPr/>
          </p:nvSpPr>
          <p:spPr>
            <a:xfrm>
              <a:off x="2213264" y="4260428"/>
              <a:ext cx="200891" cy="131618"/>
            </a:xfrm>
            <a:prstGeom prst="rect">
              <a:avLst/>
            </a:prstGeom>
            <a:solidFill>
              <a:srgbClr val="7030A0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8B2AC56-D3D3-4F8E-AFD8-C86E4F09D046}"/>
                </a:ext>
              </a:extLst>
            </p:cNvPr>
            <p:cNvSpPr/>
            <p:nvPr/>
          </p:nvSpPr>
          <p:spPr>
            <a:xfrm>
              <a:off x="2632363" y="4260428"/>
              <a:ext cx="200891" cy="131618"/>
            </a:xfrm>
            <a:prstGeom prst="rect">
              <a:avLst/>
            </a:prstGeom>
            <a:solidFill>
              <a:srgbClr val="7030A0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770F805-F4A7-4BA8-9A21-09596A60EB3C}"/>
                </a:ext>
              </a:extLst>
            </p:cNvPr>
            <p:cNvSpPr/>
            <p:nvPr/>
          </p:nvSpPr>
          <p:spPr>
            <a:xfrm>
              <a:off x="1482438" y="4617493"/>
              <a:ext cx="200891" cy="13161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2B88224-E038-4E91-B34C-2E2EF59FAA0D}"/>
                </a:ext>
              </a:extLst>
            </p:cNvPr>
            <p:cNvSpPr/>
            <p:nvPr/>
          </p:nvSpPr>
          <p:spPr>
            <a:xfrm>
              <a:off x="2320636" y="4617493"/>
              <a:ext cx="200891" cy="13161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7A304D5-BEB6-4047-B880-DDCCBFD8D8DB}"/>
                </a:ext>
              </a:extLst>
            </p:cNvPr>
            <p:cNvSpPr/>
            <p:nvPr/>
          </p:nvSpPr>
          <p:spPr>
            <a:xfrm>
              <a:off x="1911928" y="4617493"/>
              <a:ext cx="200891" cy="13161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AA7017B-52A3-41FC-B163-A9401C8DBFA6}"/>
                </a:ext>
              </a:extLst>
            </p:cNvPr>
            <p:cNvSpPr/>
            <p:nvPr/>
          </p:nvSpPr>
          <p:spPr>
            <a:xfrm>
              <a:off x="2750126" y="4617493"/>
              <a:ext cx="200891" cy="13161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1E05DF5-ED97-4241-88D8-725476C41594}"/>
                </a:ext>
              </a:extLst>
            </p:cNvPr>
            <p:cNvSpPr/>
            <p:nvPr/>
          </p:nvSpPr>
          <p:spPr>
            <a:xfrm>
              <a:off x="1147586" y="4967863"/>
              <a:ext cx="200891" cy="131618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70791C4-4A8D-44B8-835E-CAF26E3AA683}"/>
                </a:ext>
              </a:extLst>
            </p:cNvPr>
            <p:cNvSpPr/>
            <p:nvPr/>
          </p:nvSpPr>
          <p:spPr>
            <a:xfrm>
              <a:off x="2140527" y="4967863"/>
              <a:ext cx="200891" cy="131618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EC7FEFBE-D764-4F08-9566-E78BAEA0B676}"/>
                </a:ext>
              </a:extLst>
            </p:cNvPr>
            <p:cNvSpPr/>
            <p:nvPr/>
          </p:nvSpPr>
          <p:spPr>
            <a:xfrm>
              <a:off x="1476634" y="4967863"/>
              <a:ext cx="200891" cy="131618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AF77400-32F2-4E43-B543-8494E26EB0B1}"/>
                </a:ext>
              </a:extLst>
            </p:cNvPr>
            <p:cNvSpPr/>
            <p:nvPr/>
          </p:nvSpPr>
          <p:spPr>
            <a:xfrm>
              <a:off x="2469575" y="4967863"/>
              <a:ext cx="200891" cy="131618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81705BD9-FCD5-45B3-A4BC-529B014294B0}"/>
                </a:ext>
              </a:extLst>
            </p:cNvPr>
            <p:cNvSpPr/>
            <p:nvPr/>
          </p:nvSpPr>
          <p:spPr>
            <a:xfrm>
              <a:off x="1791920" y="4967863"/>
              <a:ext cx="200891" cy="131618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00E0030E-835C-44BD-B2DE-5A749773828F}"/>
                </a:ext>
              </a:extLst>
            </p:cNvPr>
            <p:cNvSpPr/>
            <p:nvPr/>
          </p:nvSpPr>
          <p:spPr>
            <a:xfrm>
              <a:off x="2918627" y="4967863"/>
              <a:ext cx="200891" cy="131618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1FCFA7C1-5F97-490E-820A-796AC7C0CD1D}"/>
                </a:ext>
              </a:extLst>
            </p:cNvPr>
            <p:cNvCxnSpPr>
              <a:stCxn id="10" idx="0"/>
              <a:endCxn id="9" idx="2"/>
            </p:cNvCxnSpPr>
            <p:nvPr/>
          </p:nvCxnSpPr>
          <p:spPr>
            <a:xfrm flipV="1">
              <a:off x="1894611" y="4045527"/>
              <a:ext cx="318654" cy="21490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A433952D-AFD0-4C7D-865D-521B669BD331}"/>
                </a:ext>
              </a:extLst>
            </p:cNvPr>
            <p:cNvCxnSpPr>
              <a:stCxn id="11" idx="0"/>
              <a:endCxn id="9" idx="2"/>
            </p:cNvCxnSpPr>
            <p:nvPr/>
          </p:nvCxnSpPr>
          <p:spPr>
            <a:xfrm flipH="1" flipV="1">
              <a:off x="2213265" y="4045527"/>
              <a:ext cx="100445" cy="21490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2F880F82-7D40-4A28-953D-876E562F06ED}"/>
                </a:ext>
              </a:extLst>
            </p:cNvPr>
            <p:cNvCxnSpPr>
              <a:stCxn id="12" idx="0"/>
              <a:endCxn id="9" idx="2"/>
            </p:cNvCxnSpPr>
            <p:nvPr/>
          </p:nvCxnSpPr>
          <p:spPr>
            <a:xfrm flipH="1" flipV="1">
              <a:off x="2213265" y="4045527"/>
              <a:ext cx="519544" cy="21490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870CFD3E-251C-4CE7-9FC6-D0D951CD212A}"/>
                </a:ext>
              </a:extLst>
            </p:cNvPr>
            <p:cNvCxnSpPr>
              <a:stCxn id="13" idx="0"/>
              <a:endCxn id="10" idx="2"/>
            </p:cNvCxnSpPr>
            <p:nvPr/>
          </p:nvCxnSpPr>
          <p:spPr>
            <a:xfrm flipV="1">
              <a:off x="1582884" y="4392046"/>
              <a:ext cx="311727" cy="22544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0DA1B002-8F3C-4B05-85B3-6D2780523FD5}"/>
                </a:ext>
              </a:extLst>
            </p:cNvPr>
            <p:cNvCxnSpPr>
              <a:stCxn id="15" idx="0"/>
              <a:endCxn id="10" idx="2"/>
            </p:cNvCxnSpPr>
            <p:nvPr/>
          </p:nvCxnSpPr>
          <p:spPr>
            <a:xfrm flipH="1" flipV="1">
              <a:off x="1894611" y="4392046"/>
              <a:ext cx="117763" cy="22544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688AAF24-4A00-4FD1-86C1-9E79D92E9A95}"/>
                </a:ext>
              </a:extLst>
            </p:cNvPr>
            <p:cNvCxnSpPr>
              <a:stCxn id="14" idx="0"/>
              <a:endCxn id="11" idx="2"/>
            </p:cNvCxnSpPr>
            <p:nvPr/>
          </p:nvCxnSpPr>
          <p:spPr>
            <a:xfrm flipH="1" flipV="1">
              <a:off x="2313710" y="4392046"/>
              <a:ext cx="107372" cy="22544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993297E3-479B-48C6-9CD7-18E18C1405C3}"/>
                </a:ext>
              </a:extLst>
            </p:cNvPr>
            <p:cNvCxnSpPr>
              <a:stCxn id="16" idx="0"/>
              <a:endCxn id="12" idx="2"/>
            </p:cNvCxnSpPr>
            <p:nvPr/>
          </p:nvCxnSpPr>
          <p:spPr>
            <a:xfrm flipH="1" flipV="1">
              <a:off x="2732809" y="4392046"/>
              <a:ext cx="117763" cy="22544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10A45063-BA02-4102-9309-9EAA01C146B5}"/>
                </a:ext>
              </a:extLst>
            </p:cNvPr>
            <p:cNvCxnSpPr>
              <a:stCxn id="17" idx="0"/>
              <a:endCxn id="13" idx="2"/>
            </p:cNvCxnSpPr>
            <p:nvPr/>
          </p:nvCxnSpPr>
          <p:spPr>
            <a:xfrm flipV="1">
              <a:off x="1248032" y="4749111"/>
              <a:ext cx="334852" cy="21875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2FC438D9-366C-4F29-9F32-1B90B4CC37BE}"/>
                </a:ext>
              </a:extLst>
            </p:cNvPr>
            <p:cNvCxnSpPr>
              <a:stCxn id="23" idx="0"/>
              <a:endCxn id="13" idx="2"/>
            </p:cNvCxnSpPr>
            <p:nvPr/>
          </p:nvCxnSpPr>
          <p:spPr>
            <a:xfrm flipV="1">
              <a:off x="1577080" y="4749111"/>
              <a:ext cx="5804" cy="21875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F993389A-F049-425A-A2DC-CBB89785EFF3}"/>
                </a:ext>
              </a:extLst>
            </p:cNvPr>
            <p:cNvCxnSpPr>
              <a:stCxn id="26" idx="0"/>
              <a:endCxn id="16" idx="2"/>
            </p:cNvCxnSpPr>
            <p:nvPr/>
          </p:nvCxnSpPr>
          <p:spPr>
            <a:xfrm flipH="1" flipV="1">
              <a:off x="2850572" y="4749111"/>
              <a:ext cx="168501" cy="21875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7E20E15B-B33C-4414-B4FD-479B98DD39ED}"/>
                </a:ext>
              </a:extLst>
            </p:cNvPr>
            <p:cNvCxnSpPr>
              <a:cxnSpLocks/>
              <a:stCxn id="25" idx="0"/>
              <a:endCxn id="15" idx="2"/>
            </p:cNvCxnSpPr>
            <p:nvPr/>
          </p:nvCxnSpPr>
          <p:spPr>
            <a:xfrm flipV="1">
              <a:off x="1892366" y="4749111"/>
              <a:ext cx="120008" cy="21875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B444D76D-6AEA-4BCF-B740-1613289A51E6}"/>
                </a:ext>
              </a:extLst>
            </p:cNvPr>
            <p:cNvCxnSpPr>
              <a:stCxn id="18" idx="0"/>
              <a:endCxn id="14" idx="2"/>
            </p:cNvCxnSpPr>
            <p:nvPr/>
          </p:nvCxnSpPr>
          <p:spPr>
            <a:xfrm flipV="1">
              <a:off x="2240973" y="4749111"/>
              <a:ext cx="180109" cy="21875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12E8999B-D7F1-4B85-BAE8-332B8E5B323C}"/>
                </a:ext>
              </a:extLst>
            </p:cNvPr>
            <p:cNvCxnSpPr>
              <a:stCxn id="24" idx="0"/>
              <a:endCxn id="14" idx="2"/>
            </p:cNvCxnSpPr>
            <p:nvPr/>
          </p:nvCxnSpPr>
          <p:spPr>
            <a:xfrm flipH="1" flipV="1">
              <a:off x="2421082" y="4749111"/>
              <a:ext cx="148939" cy="21875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08441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8" presetID="32" presetClass="emph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Rot by="120000">
                                      <p:cBhvr>
                                        <p:cTn id="1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5AFD0B0-0F1E-4A05-B1AA-E6B7642312C5}"/>
              </a:ext>
            </a:extLst>
          </p:cNvPr>
          <p:cNvSpPr txBox="1"/>
          <p:nvPr/>
        </p:nvSpPr>
        <p:spPr>
          <a:xfrm>
            <a:off x="10101943" y="0"/>
            <a:ext cx="2090057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Developer</a:t>
            </a:r>
          </a:p>
          <a:p>
            <a:r>
              <a:rPr lang="en-GB" dirty="0"/>
              <a:t>Laptop</a:t>
            </a:r>
          </a:p>
          <a:p>
            <a:r>
              <a:rPr lang="en-GB" dirty="0"/>
              <a:t>Application</a:t>
            </a:r>
          </a:p>
          <a:p>
            <a:r>
              <a:rPr lang="en-GB" dirty="0"/>
              <a:t>Version Control</a:t>
            </a:r>
          </a:p>
          <a:p>
            <a:r>
              <a:rPr lang="en-GB" dirty="0"/>
              <a:t>Subscription</a:t>
            </a:r>
          </a:p>
          <a:p>
            <a:r>
              <a:rPr lang="en-GB" dirty="0"/>
              <a:t>AAD – user and permission</a:t>
            </a:r>
          </a:p>
          <a:p>
            <a:r>
              <a:rPr lang="en-GB" dirty="0"/>
              <a:t>Resource Group</a:t>
            </a:r>
          </a:p>
          <a:p>
            <a:r>
              <a:rPr lang="en-GB" dirty="0"/>
              <a:t>WebApp + Application</a:t>
            </a:r>
          </a:p>
          <a:p>
            <a:r>
              <a:rPr lang="en-GB" dirty="0"/>
              <a:t>Table Storage+ Storage Account</a:t>
            </a:r>
          </a:p>
          <a:p>
            <a:r>
              <a:rPr lang="en-GB" dirty="0"/>
              <a:t>2</a:t>
            </a:r>
            <a:r>
              <a:rPr lang="en-GB" baseline="30000" dirty="0"/>
              <a:t>nd</a:t>
            </a:r>
            <a:r>
              <a:rPr lang="en-GB" dirty="0"/>
              <a:t> Developer+ git, application</a:t>
            </a:r>
          </a:p>
          <a:p>
            <a:r>
              <a:rPr lang="en-GB" dirty="0"/>
              <a:t>Azure DevOps</a:t>
            </a:r>
          </a:p>
          <a:p>
            <a:r>
              <a:rPr lang="en-GB" dirty="0"/>
              <a:t>Environments x2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7446BAE-2F22-43C4-A88C-840A30CD2A05}"/>
              </a:ext>
            </a:extLst>
          </p:cNvPr>
          <p:cNvSpPr txBox="1"/>
          <p:nvPr/>
        </p:nvSpPr>
        <p:spPr>
          <a:xfrm>
            <a:off x="4122057" y="536874"/>
            <a:ext cx="39478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/>
              <a:t>Need to collaborate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102B8BD-335F-4250-96A8-C5E2AEA86DDF}"/>
              </a:ext>
            </a:extLst>
          </p:cNvPr>
          <p:cNvSpPr txBox="1"/>
          <p:nvPr/>
        </p:nvSpPr>
        <p:spPr>
          <a:xfrm>
            <a:off x="4762897" y="1149656"/>
            <a:ext cx="22932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/>
              <a:t>effectively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CA50D30-3088-4277-902F-FD9F8FC1834A}"/>
              </a:ext>
            </a:extLst>
          </p:cNvPr>
          <p:cNvSpPr/>
          <p:nvPr/>
        </p:nvSpPr>
        <p:spPr>
          <a:xfrm>
            <a:off x="3876853" y="5430453"/>
            <a:ext cx="406534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Environments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FD69FB-DF56-4DF8-9390-011C45BFC101}"/>
              </a:ext>
            </a:extLst>
          </p:cNvPr>
          <p:cNvSpPr txBox="1"/>
          <p:nvPr/>
        </p:nvSpPr>
        <p:spPr>
          <a:xfrm>
            <a:off x="4692537" y="4997835"/>
            <a:ext cx="24361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/>
              <a:t>4 characters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B201E36-6BAC-440B-99C7-A329C106B00B}"/>
              </a:ext>
            </a:extLst>
          </p:cNvPr>
          <p:cNvSpPr txBox="1"/>
          <p:nvPr/>
        </p:nvSpPr>
        <p:spPr>
          <a:xfrm>
            <a:off x="5429448" y="2180761"/>
            <a:ext cx="13331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/>
              <a:t>alx1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6AB219B-7AE0-4EFC-8FE6-A99088117A3C}"/>
              </a:ext>
            </a:extLst>
          </p:cNvPr>
          <p:cNvSpPr txBox="1"/>
          <p:nvPr/>
        </p:nvSpPr>
        <p:spPr>
          <a:xfrm>
            <a:off x="5429448" y="2858735"/>
            <a:ext cx="13331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/>
              <a:t>rby1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482287C-A8DE-4B9E-81F6-9A3D3ADC79EF}"/>
              </a:ext>
            </a:extLst>
          </p:cNvPr>
          <p:cNvSpPr txBox="1"/>
          <p:nvPr/>
        </p:nvSpPr>
        <p:spPr>
          <a:xfrm>
            <a:off x="466668" y="2442370"/>
            <a:ext cx="22932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/>
              <a:t>in isolation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632F01D-D1BD-4373-9EF7-D0AB7A14B39A}"/>
              </a:ext>
            </a:extLst>
          </p:cNvPr>
          <p:cNvSpPr/>
          <p:nvPr/>
        </p:nvSpPr>
        <p:spPr>
          <a:xfrm>
            <a:off x="579863" y="5675809"/>
            <a:ext cx="10541671" cy="118219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dirty="0"/>
              <a:t>Add an environment around your existing resource group</a:t>
            </a:r>
          </a:p>
          <a:p>
            <a:r>
              <a:rPr lang="en-GB" dirty="0"/>
              <a:t>Add a second environment – build a new duplicate of your resource group</a:t>
            </a:r>
          </a:p>
          <a:p>
            <a:r>
              <a:rPr lang="en-GB" dirty="0"/>
              <a:t>Give both environments a 4 character name, related to the developers</a:t>
            </a:r>
          </a:p>
        </p:txBody>
      </p:sp>
    </p:spTree>
    <p:extLst>
      <p:ext uri="{BB962C8B-B14F-4D97-AF65-F5344CB8AC3E}">
        <p14:creationId xmlns:p14="http://schemas.microsoft.com/office/powerpoint/2010/main" val="3168017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" grpId="0"/>
      <p:bldP spid="9" grpId="0"/>
      <p:bldP spid="10" grpId="0"/>
      <p:bldP spid="11" grpId="0"/>
      <p:bldP spid="12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CFC519D-1B10-4118-B52A-5EF7751E008B}"/>
              </a:ext>
            </a:extLst>
          </p:cNvPr>
          <p:cNvSpPr/>
          <p:nvPr/>
        </p:nvSpPr>
        <p:spPr>
          <a:xfrm>
            <a:off x="389107" y="389106"/>
            <a:ext cx="9030939" cy="605060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7F7F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6152B96-3B4E-42FD-98BE-602C7C7D766D}"/>
              </a:ext>
            </a:extLst>
          </p:cNvPr>
          <p:cNvSpPr/>
          <p:nvPr/>
        </p:nvSpPr>
        <p:spPr>
          <a:xfrm>
            <a:off x="316808" y="2688806"/>
            <a:ext cx="162117" cy="13967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7D2BD44D-9473-4725-93D1-263F6EB828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6" y="2650033"/>
            <a:ext cx="488642" cy="78934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4270849-C784-4C43-ABF7-35DA0A471763}"/>
              </a:ext>
            </a:extLst>
          </p:cNvPr>
          <p:cNvSpPr/>
          <p:nvPr/>
        </p:nvSpPr>
        <p:spPr>
          <a:xfrm>
            <a:off x="1184604" y="703449"/>
            <a:ext cx="2252759" cy="259759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40550BA-772C-464A-8080-5F63C597F51A}"/>
              </a:ext>
            </a:extLst>
          </p:cNvPr>
          <p:cNvSpPr/>
          <p:nvPr/>
        </p:nvSpPr>
        <p:spPr>
          <a:xfrm>
            <a:off x="1453916" y="947832"/>
            <a:ext cx="1689162" cy="1940686"/>
          </a:xfrm>
          <a:prstGeom prst="rect">
            <a:avLst/>
          </a:prstGeom>
          <a:solidFill>
            <a:schemeClr val="bg1"/>
          </a:solidFill>
          <a:ln>
            <a:solidFill>
              <a:srgbClr val="7F7F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41C7220-7BE9-4008-8195-95C55649F067}"/>
              </a:ext>
            </a:extLst>
          </p:cNvPr>
          <p:cNvGrpSpPr/>
          <p:nvPr/>
        </p:nvGrpSpPr>
        <p:grpSpPr>
          <a:xfrm>
            <a:off x="1684689" y="2536931"/>
            <a:ext cx="672381" cy="719329"/>
            <a:chOff x="4304496" y="1902083"/>
            <a:chExt cx="372619" cy="375040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076739BA-6985-45CF-8D6B-25EB3C248A8F}"/>
                </a:ext>
              </a:extLst>
            </p:cNvPr>
            <p:cNvSpPr/>
            <p:nvPr/>
          </p:nvSpPr>
          <p:spPr>
            <a:xfrm>
              <a:off x="4304496" y="1931626"/>
              <a:ext cx="372617" cy="30718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30" name="Picture 2" descr="Image result for azure resource group">
              <a:extLst>
                <a:ext uri="{FF2B5EF4-FFF2-40B4-BE49-F238E27FC236}">
                  <a16:creationId xmlns:a16="http://schemas.microsoft.com/office/drawing/2014/main" id="{3A5BDC46-0CC7-4676-964B-E21754B560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04497" y="1902083"/>
              <a:ext cx="372618" cy="3750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72EE1BF4-1D68-4081-97E9-E4E75F47C0AB}"/>
              </a:ext>
            </a:extLst>
          </p:cNvPr>
          <p:cNvGrpSpPr/>
          <p:nvPr/>
        </p:nvGrpSpPr>
        <p:grpSpPr>
          <a:xfrm>
            <a:off x="1684689" y="1101595"/>
            <a:ext cx="502699" cy="753627"/>
            <a:chOff x="5993698" y="1278568"/>
            <a:chExt cx="823601" cy="1234714"/>
          </a:xfrm>
        </p:grpSpPr>
        <p:grpSp>
          <p:nvGrpSpPr>
            <p:cNvPr id="23" name="WebApp">
              <a:extLst>
                <a:ext uri="{FF2B5EF4-FFF2-40B4-BE49-F238E27FC236}">
                  <a16:creationId xmlns:a16="http://schemas.microsoft.com/office/drawing/2014/main" id="{4E5D4323-CF11-4FBA-88B4-5EBEE66FB771}"/>
                </a:ext>
              </a:extLst>
            </p:cNvPr>
            <p:cNvGrpSpPr/>
            <p:nvPr/>
          </p:nvGrpSpPr>
          <p:grpSpPr>
            <a:xfrm>
              <a:off x="5993698" y="1677672"/>
              <a:ext cx="823601" cy="835610"/>
              <a:chOff x="419100" y="359327"/>
              <a:chExt cx="2190961" cy="2222911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8240C335-27E1-43B8-9E68-4C63A4449AA3}"/>
                  </a:ext>
                </a:extLst>
              </p:cNvPr>
              <p:cNvSpPr/>
              <p:nvPr/>
            </p:nvSpPr>
            <p:spPr>
              <a:xfrm>
                <a:off x="419100" y="359327"/>
                <a:ext cx="2160000" cy="2222911"/>
              </a:xfrm>
              <a:prstGeom prst="rect">
                <a:avLst/>
              </a:prstGeom>
              <a:ln w="31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26" name="Picture 25" descr="Image result for azure webapp">
                <a:extLst>
                  <a:ext uri="{FF2B5EF4-FFF2-40B4-BE49-F238E27FC236}">
                    <a16:creationId xmlns:a16="http://schemas.microsoft.com/office/drawing/2014/main" id="{771203BC-48B7-4DE1-A789-A11AA28B5AC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50061" y="380294"/>
                <a:ext cx="2160000" cy="216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4" name="Partial Circle 23">
              <a:extLst>
                <a:ext uri="{FF2B5EF4-FFF2-40B4-BE49-F238E27FC236}">
                  <a16:creationId xmlns:a16="http://schemas.microsoft.com/office/drawing/2014/main" id="{18D9EF48-504C-4B44-B669-A99A5F650930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5995942" y="1278568"/>
              <a:ext cx="811961" cy="811961"/>
            </a:xfrm>
            <a:prstGeom prst="pie">
              <a:avLst>
                <a:gd name="adj1" fmla="val 0"/>
                <a:gd name="adj2" fmla="val 10799505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</p:grpSp>
      <p:pic>
        <p:nvPicPr>
          <p:cNvPr id="34" name="Picture 33">
            <a:extLst>
              <a:ext uri="{FF2B5EF4-FFF2-40B4-BE49-F238E27FC236}">
                <a16:creationId xmlns:a16="http://schemas.microsoft.com/office/drawing/2014/main" id="{7A6BCDA5-29AC-4C50-A1C7-1A30C471FF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154" b="97885" l="3871" r="96559">
                        <a14:foregroundMark x1="18065" y1="23846" x2="9462" y2="41923"/>
                        <a14:foregroundMark x1="9462" y1="41923" x2="6882" y2="63846"/>
                        <a14:foregroundMark x1="6882" y1="63846" x2="16774" y2="82115"/>
                        <a14:foregroundMark x1="16774" y1="82115" x2="36344" y2="93077"/>
                        <a14:foregroundMark x1="36344" y1="93077" x2="59785" y2="95192"/>
                        <a14:foregroundMark x1="59785" y1="95192" x2="79355" y2="85577"/>
                        <a14:foregroundMark x1="79355" y1="85577" x2="90108" y2="67885"/>
                        <a14:foregroundMark x1="90108" y1="67885" x2="92258" y2="47115"/>
                        <a14:foregroundMark x1="92258" y1="47115" x2="84086" y2="26731"/>
                        <a14:foregroundMark x1="35699" y1="10962" x2="58495" y2="5577"/>
                        <a14:foregroundMark x1="58495" y1="5577" x2="66022" y2="10962"/>
                        <a14:foregroundMark x1="45591" y1="1346" x2="55699" y2="1923"/>
                        <a14:foregroundMark x1="20000" y1="19808" x2="20000" y2="19808"/>
                        <a14:foregroundMark x1="4301" y1="41731" x2="4301" y2="63654"/>
                        <a14:foregroundMark x1="33118" y1="94038" x2="54839" y2="97885"/>
                        <a14:foregroundMark x1="54839" y1="97885" x2="66237" y2="92692"/>
                        <a14:foregroundMark x1="96559" y1="64615" x2="96129" y2="4653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68979" y="1217348"/>
            <a:ext cx="495595" cy="554214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EE446762-EAB5-412A-A414-21283F76BD0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68979" y="1918175"/>
            <a:ext cx="495595" cy="730607"/>
          </a:xfrm>
          <a:prstGeom prst="rect">
            <a:avLst/>
          </a:prstGeom>
        </p:spPr>
      </p:pic>
      <p:pic>
        <p:nvPicPr>
          <p:cNvPr id="39" name="Picture 2" descr="http://www.clker.com/cliparts/6/w/x/R/M/N/open-book-outline-md.png">
            <a:extLst>
              <a:ext uri="{FF2B5EF4-FFF2-40B4-BE49-F238E27FC236}">
                <a16:creationId xmlns:a16="http://schemas.microsoft.com/office/drawing/2014/main" id="{52298F62-B44A-4454-8942-CF4895020F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8105" y="1019306"/>
            <a:ext cx="1784788" cy="1432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Graphic 39" descr="User">
            <a:extLst>
              <a:ext uri="{FF2B5EF4-FFF2-40B4-BE49-F238E27FC236}">
                <a16:creationId xmlns:a16="http://schemas.microsoft.com/office/drawing/2014/main" id="{8BA4D955-B4CE-4302-BE6B-1591C0C667F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071941" y="1135493"/>
            <a:ext cx="402296" cy="400446"/>
          </a:xfrm>
          <a:prstGeom prst="rect">
            <a:avLst/>
          </a:prstGeom>
        </p:spPr>
      </p:pic>
      <p:pic>
        <p:nvPicPr>
          <p:cNvPr id="41" name="Graphic 40" descr="User">
            <a:extLst>
              <a:ext uri="{FF2B5EF4-FFF2-40B4-BE49-F238E27FC236}">
                <a16:creationId xmlns:a16="http://schemas.microsoft.com/office/drawing/2014/main" id="{C27C2CE8-FAA9-45B1-B57F-6BD0AAE9AE5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457407" y="1143919"/>
            <a:ext cx="397293" cy="395466"/>
          </a:xfrm>
          <a:prstGeom prst="rect">
            <a:avLst/>
          </a:prstGeom>
        </p:spPr>
      </p:pic>
      <p:pic>
        <p:nvPicPr>
          <p:cNvPr id="45" name="Graphic 44" descr="User">
            <a:extLst>
              <a:ext uri="{FF2B5EF4-FFF2-40B4-BE49-F238E27FC236}">
                <a16:creationId xmlns:a16="http://schemas.microsoft.com/office/drawing/2014/main" id="{B551354B-1CD9-4278-A712-D4242FD6522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088929" y="1525893"/>
            <a:ext cx="402296" cy="400446"/>
          </a:xfrm>
          <a:prstGeom prst="rect">
            <a:avLst/>
          </a:prstGeom>
        </p:spPr>
      </p:pic>
      <p:pic>
        <p:nvPicPr>
          <p:cNvPr id="46" name="Graphic 45" descr="User">
            <a:extLst>
              <a:ext uri="{FF2B5EF4-FFF2-40B4-BE49-F238E27FC236}">
                <a16:creationId xmlns:a16="http://schemas.microsoft.com/office/drawing/2014/main" id="{9493EEBF-B98A-49CE-BB31-025C7F2000F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452468" y="1517493"/>
            <a:ext cx="402296" cy="400446"/>
          </a:xfrm>
          <a:prstGeom prst="rect">
            <a:avLst/>
          </a:prstGeom>
        </p:spPr>
      </p:pic>
      <p:pic>
        <p:nvPicPr>
          <p:cNvPr id="47" name="Graphic 46" descr="User">
            <a:extLst>
              <a:ext uri="{FF2B5EF4-FFF2-40B4-BE49-F238E27FC236}">
                <a16:creationId xmlns:a16="http://schemas.microsoft.com/office/drawing/2014/main" id="{E7A870F3-E2B1-4D53-9E27-24711C586F63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0269491" y="1868898"/>
            <a:ext cx="402296" cy="400446"/>
          </a:xfrm>
          <a:prstGeom prst="rect">
            <a:avLst/>
          </a:prstGeom>
        </p:spPr>
      </p:pic>
      <p:pic>
        <p:nvPicPr>
          <p:cNvPr id="38" name="Picture 37" descr="Image result for azure active directory">
            <a:extLst>
              <a:ext uri="{FF2B5EF4-FFF2-40B4-BE49-F238E27FC236}">
                <a16:creationId xmlns:a16="http://schemas.microsoft.com/office/drawing/2014/main" id="{C2A335DF-7D4E-4193-BFD3-6F7B45D35D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32" r="22015"/>
          <a:stretch/>
        </p:blipFill>
        <p:spPr bwMode="auto">
          <a:xfrm>
            <a:off x="10665216" y="734818"/>
            <a:ext cx="513379" cy="486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882BD08F-B6C9-4BDA-93EB-61E28DFB69DF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7758" y="3620733"/>
            <a:ext cx="1367185" cy="1570714"/>
          </a:xfrm>
          <a:prstGeom prst="rect">
            <a:avLst/>
          </a:prstGeom>
        </p:spPr>
      </p:pic>
      <p:sp>
        <p:nvSpPr>
          <p:cNvPr id="138" name="Rectangle 137">
            <a:extLst>
              <a:ext uri="{FF2B5EF4-FFF2-40B4-BE49-F238E27FC236}">
                <a16:creationId xmlns:a16="http://schemas.microsoft.com/office/drawing/2014/main" id="{DC982734-6886-45DE-B16D-5FF7C27B02E1}"/>
              </a:ext>
            </a:extLst>
          </p:cNvPr>
          <p:cNvSpPr/>
          <p:nvPr/>
        </p:nvSpPr>
        <p:spPr>
          <a:xfrm>
            <a:off x="3584378" y="703449"/>
            <a:ext cx="2252759" cy="259759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FCB3A7F9-816A-4FD4-B09E-1029A7F49DED}"/>
              </a:ext>
            </a:extLst>
          </p:cNvPr>
          <p:cNvSpPr/>
          <p:nvPr/>
        </p:nvSpPr>
        <p:spPr>
          <a:xfrm>
            <a:off x="3853690" y="947832"/>
            <a:ext cx="1689162" cy="1940686"/>
          </a:xfrm>
          <a:prstGeom prst="rect">
            <a:avLst/>
          </a:prstGeom>
          <a:solidFill>
            <a:schemeClr val="bg1"/>
          </a:solidFill>
          <a:ln>
            <a:solidFill>
              <a:srgbClr val="7F7F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11E39CC1-59A0-4590-8329-7EF0CD4B8A2C}"/>
              </a:ext>
            </a:extLst>
          </p:cNvPr>
          <p:cNvGrpSpPr/>
          <p:nvPr/>
        </p:nvGrpSpPr>
        <p:grpSpPr>
          <a:xfrm>
            <a:off x="4084463" y="2536931"/>
            <a:ext cx="672381" cy="719329"/>
            <a:chOff x="4304496" y="1902083"/>
            <a:chExt cx="372619" cy="375040"/>
          </a:xfrm>
        </p:grpSpPr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2AC7D46F-7DBB-46D3-8539-3D321E10CA42}"/>
                </a:ext>
              </a:extLst>
            </p:cNvPr>
            <p:cNvSpPr/>
            <p:nvPr/>
          </p:nvSpPr>
          <p:spPr>
            <a:xfrm>
              <a:off x="4304496" y="1931626"/>
              <a:ext cx="372617" cy="30718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49" name="Picture 2" descr="Image result for azure resource group">
              <a:extLst>
                <a:ext uri="{FF2B5EF4-FFF2-40B4-BE49-F238E27FC236}">
                  <a16:creationId xmlns:a16="http://schemas.microsoft.com/office/drawing/2014/main" id="{594CAFD6-EE2A-47A4-9DE9-70E32EFC34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04497" y="1902083"/>
              <a:ext cx="372618" cy="3750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1246C258-F0AD-4278-A7C5-163BB84582A6}"/>
              </a:ext>
            </a:extLst>
          </p:cNvPr>
          <p:cNvGrpSpPr/>
          <p:nvPr/>
        </p:nvGrpSpPr>
        <p:grpSpPr>
          <a:xfrm>
            <a:off x="4084463" y="1101595"/>
            <a:ext cx="502699" cy="753627"/>
            <a:chOff x="5993698" y="1278568"/>
            <a:chExt cx="823601" cy="1234714"/>
          </a:xfrm>
        </p:grpSpPr>
        <p:grpSp>
          <p:nvGrpSpPr>
            <p:cNvPr id="144" name="WebApp">
              <a:extLst>
                <a:ext uri="{FF2B5EF4-FFF2-40B4-BE49-F238E27FC236}">
                  <a16:creationId xmlns:a16="http://schemas.microsoft.com/office/drawing/2014/main" id="{238CFBFC-C8D1-4A3C-8FC7-70498012F03D}"/>
                </a:ext>
              </a:extLst>
            </p:cNvPr>
            <p:cNvGrpSpPr/>
            <p:nvPr/>
          </p:nvGrpSpPr>
          <p:grpSpPr>
            <a:xfrm>
              <a:off x="5993698" y="1677672"/>
              <a:ext cx="823601" cy="835610"/>
              <a:chOff x="419100" y="359327"/>
              <a:chExt cx="2190961" cy="2222911"/>
            </a:xfrm>
          </p:grpSpPr>
          <p:sp>
            <p:nvSpPr>
              <p:cNvPr id="146" name="Rectangle 145">
                <a:extLst>
                  <a:ext uri="{FF2B5EF4-FFF2-40B4-BE49-F238E27FC236}">
                    <a16:creationId xmlns:a16="http://schemas.microsoft.com/office/drawing/2014/main" id="{A3EEB406-B5FA-4FB7-A23A-84051C155B00}"/>
                  </a:ext>
                </a:extLst>
              </p:cNvPr>
              <p:cNvSpPr/>
              <p:nvPr/>
            </p:nvSpPr>
            <p:spPr>
              <a:xfrm>
                <a:off x="419100" y="359327"/>
                <a:ext cx="2160000" cy="2222911"/>
              </a:xfrm>
              <a:prstGeom prst="rect">
                <a:avLst/>
              </a:prstGeom>
              <a:ln w="31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147" name="Picture 146" descr="Image result for azure webapp">
                <a:extLst>
                  <a:ext uri="{FF2B5EF4-FFF2-40B4-BE49-F238E27FC236}">
                    <a16:creationId xmlns:a16="http://schemas.microsoft.com/office/drawing/2014/main" id="{B931C5C2-6E8D-4B18-B068-53AE4585128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50061" y="380294"/>
                <a:ext cx="2160000" cy="216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45" name="Partial Circle 144">
              <a:extLst>
                <a:ext uri="{FF2B5EF4-FFF2-40B4-BE49-F238E27FC236}">
                  <a16:creationId xmlns:a16="http://schemas.microsoft.com/office/drawing/2014/main" id="{039E0DAB-C26A-4336-AA89-2B1AEA463084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5995942" y="1278568"/>
              <a:ext cx="811961" cy="811961"/>
            </a:xfrm>
            <a:prstGeom prst="pie">
              <a:avLst>
                <a:gd name="adj1" fmla="val 0"/>
                <a:gd name="adj2" fmla="val 10799505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</p:grpSp>
      <p:pic>
        <p:nvPicPr>
          <p:cNvPr id="142" name="Picture 141">
            <a:extLst>
              <a:ext uri="{FF2B5EF4-FFF2-40B4-BE49-F238E27FC236}">
                <a16:creationId xmlns:a16="http://schemas.microsoft.com/office/drawing/2014/main" id="{850859BB-281D-46D3-88F2-EE98CC6F8B1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154" b="97885" l="3871" r="96559">
                        <a14:foregroundMark x1="18065" y1="23846" x2="9462" y2="41923"/>
                        <a14:foregroundMark x1="9462" y1="41923" x2="6882" y2="63846"/>
                        <a14:foregroundMark x1="6882" y1="63846" x2="16774" y2="82115"/>
                        <a14:foregroundMark x1="16774" y1="82115" x2="36344" y2="93077"/>
                        <a14:foregroundMark x1="36344" y1="93077" x2="59785" y2="95192"/>
                        <a14:foregroundMark x1="59785" y1="95192" x2="79355" y2="85577"/>
                        <a14:foregroundMark x1="79355" y1="85577" x2="90108" y2="67885"/>
                        <a14:foregroundMark x1="90108" y1="67885" x2="92258" y2="47115"/>
                        <a14:foregroundMark x1="92258" y1="47115" x2="84086" y2="26731"/>
                        <a14:foregroundMark x1="35699" y1="10962" x2="58495" y2="5577"/>
                        <a14:foregroundMark x1="58495" y1="5577" x2="66022" y2="10962"/>
                        <a14:foregroundMark x1="45591" y1="1346" x2="55699" y2="1923"/>
                        <a14:foregroundMark x1="20000" y1="19808" x2="20000" y2="19808"/>
                        <a14:foregroundMark x1="4301" y1="41731" x2="4301" y2="63654"/>
                        <a14:foregroundMark x1="33118" y1="94038" x2="54839" y2="97885"/>
                        <a14:foregroundMark x1="54839" y1="97885" x2="66237" y2="92692"/>
                        <a14:foregroundMark x1="96559" y1="64615" x2="96129" y2="4653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68753" y="1217348"/>
            <a:ext cx="495595" cy="554214"/>
          </a:xfrm>
          <a:prstGeom prst="rect">
            <a:avLst/>
          </a:prstGeom>
        </p:spPr>
      </p:pic>
      <p:pic>
        <p:nvPicPr>
          <p:cNvPr id="143" name="Picture 142">
            <a:extLst>
              <a:ext uri="{FF2B5EF4-FFF2-40B4-BE49-F238E27FC236}">
                <a16:creationId xmlns:a16="http://schemas.microsoft.com/office/drawing/2014/main" id="{6DADE853-BBA9-4D2B-AC57-5D3C145BF7E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68753" y="1918175"/>
            <a:ext cx="495595" cy="730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55609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5AFD0B0-0F1E-4A05-B1AA-E6B7642312C5}"/>
              </a:ext>
            </a:extLst>
          </p:cNvPr>
          <p:cNvSpPr txBox="1"/>
          <p:nvPr/>
        </p:nvSpPr>
        <p:spPr>
          <a:xfrm>
            <a:off x="10101943" y="0"/>
            <a:ext cx="2090057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Developer</a:t>
            </a:r>
          </a:p>
          <a:p>
            <a:r>
              <a:rPr lang="en-GB" dirty="0"/>
              <a:t>Laptop</a:t>
            </a:r>
          </a:p>
          <a:p>
            <a:r>
              <a:rPr lang="en-GB" dirty="0"/>
              <a:t>Application</a:t>
            </a:r>
          </a:p>
          <a:p>
            <a:r>
              <a:rPr lang="en-GB" dirty="0"/>
              <a:t>Version Control</a:t>
            </a:r>
          </a:p>
          <a:p>
            <a:r>
              <a:rPr lang="en-GB" dirty="0"/>
              <a:t>Subscription</a:t>
            </a:r>
          </a:p>
          <a:p>
            <a:r>
              <a:rPr lang="en-GB" dirty="0"/>
              <a:t>AAD – user and permission</a:t>
            </a:r>
          </a:p>
          <a:p>
            <a:r>
              <a:rPr lang="en-GB" dirty="0"/>
              <a:t>Resource Group</a:t>
            </a:r>
          </a:p>
          <a:p>
            <a:r>
              <a:rPr lang="en-GB" dirty="0"/>
              <a:t>WebApp + Application</a:t>
            </a:r>
          </a:p>
          <a:p>
            <a:r>
              <a:rPr lang="en-GB" dirty="0"/>
              <a:t>Table Storage+ Storage Account</a:t>
            </a:r>
          </a:p>
          <a:p>
            <a:r>
              <a:rPr lang="en-GB" dirty="0"/>
              <a:t>2</a:t>
            </a:r>
            <a:r>
              <a:rPr lang="en-GB" baseline="30000" dirty="0"/>
              <a:t>nd</a:t>
            </a:r>
            <a:r>
              <a:rPr lang="en-GB" dirty="0"/>
              <a:t> Developer+ git, application</a:t>
            </a:r>
          </a:p>
          <a:p>
            <a:r>
              <a:rPr lang="en-GB" dirty="0"/>
              <a:t>Azure DevOps</a:t>
            </a:r>
          </a:p>
          <a:p>
            <a:r>
              <a:rPr lang="en-GB" dirty="0"/>
              <a:t>Environments x2</a:t>
            </a:r>
          </a:p>
          <a:p>
            <a:r>
              <a:rPr lang="en-GB" dirty="0"/>
              <a:t>Environments +2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7446BAE-2F22-43C4-A88C-840A30CD2A05}"/>
              </a:ext>
            </a:extLst>
          </p:cNvPr>
          <p:cNvSpPr txBox="1"/>
          <p:nvPr/>
        </p:nvSpPr>
        <p:spPr>
          <a:xfrm>
            <a:off x="4122057" y="536874"/>
            <a:ext cx="39478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/>
              <a:t>Need to collaborate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102B8BD-335F-4250-96A8-C5E2AEA86DDF}"/>
              </a:ext>
            </a:extLst>
          </p:cNvPr>
          <p:cNvSpPr txBox="1"/>
          <p:nvPr/>
        </p:nvSpPr>
        <p:spPr>
          <a:xfrm>
            <a:off x="4762897" y="1149656"/>
            <a:ext cx="22932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/>
              <a:t>effectively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CA50D30-3088-4277-902F-FD9F8FC1834A}"/>
              </a:ext>
            </a:extLst>
          </p:cNvPr>
          <p:cNvSpPr/>
          <p:nvPr/>
        </p:nvSpPr>
        <p:spPr>
          <a:xfrm>
            <a:off x="3876853" y="5430453"/>
            <a:ext cx="406534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Environments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B201E36-6BAC-440B-99C7-A329C106B00B}"/>
              </a:ext>
            </a:extLst>
          </p:cNvPr>
          <p:cNvSpPr txBox="1"/>
          <p:nvPr/>
        </p:nvSpPr>
        <p:spPr>
          <a:xfrm>
            <a:off x="5429448" y="2180761"/>
            <a:ext cx="13331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/>
              <a:t>alyx1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6AB219B-7AE0-4EFC-8FE6-A99088117A3C}"/>
              </a:ext>
            </a:extLst>
          </p:cNvPr>
          <p:cNvSpPr txBox="1"/>
          <p:nvPr/>
        </p:nvSpPr>
        <p:spPr>
          <a:xfrm>
            <a:off x="5429448" y="2858735"/>
            <a:ext cx="13331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/>
              <a:t>rby1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3BA069-28C9-422D-BE89-9228AC43804D}"/>
              </a:ext>
            </a:extLst>
          </p:cNvPr>
          <p:cNvSpPr txBox="1"/>
          <p:nvPr/>
        </p:nvSpPr>
        <p:spPr>
          <a:xfrm>
            <a:off x="5429448" y="3539714"/>
            <a:ext cx="13331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/>
              <a:t>ci01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5E767F2-220B-45EB-8298-5995EBFC3BA7}"/>
              </a:ext>
            </a:extLst>
          </p:cNvPr>
          <p:cNvSpPr txBox="1"/>
          <p:nvPr/>
        </p:nvSpPr>
        <p:spPr>
          <a:xfrm>
            <a:off x="5429447" y="4226662"/>
            <a:ext cx="13331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/>
              <a:t>prod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0F83F49-E160-48B7-AED8-814C0E5BE814}"/>
              </a:ext>
            </a:extLst>
          </p:cNvPr>
          <p:cNvSpPr txBox="1"/>
          <p:nvPr/>
        </p:nvSpPr>
        <p:spPr>
          <a:xfrm>
            <a:off x="713411" y="3419721"/>
            <a:ext cx="22932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/>
              <a:t>integrated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202C072-8BB6-4F23-B9F0-221849F5DFC0}"/>
              </a:ext>
            </a:extLst>
          </p:cNvPr>
          <p:cNvSpPr txBox="1"/>
          <p:nvPr/>
        </p:nvSpPr>
        <p:spPr>
          <a:xfrm>
            <a:off x="713410" y="4228714"/>
            <a:ext cx="37279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/>
              <a:t>with stakeholders</a:t>
            </a:r>
          </a:p>
        </p:txBody>
      </p:sp>
      <p:sp>
        <p:nvSpPr>
          <p:cNvPr id="15" name="Instructions 1">
            <a:extLst>
              <a:ext uri="{FF2B5EF4-FFF2-40B4-BE49-F238E27FC236}">
                <a16:creationId xmlns:a16="http://schemas.microsoft.com/office/drawing/2014/main" id="{BF11FC46-4E11-4797-8C69-79C2B6EBEBE3}"/>
              </a:ext>
            </a:extLst>
          </p:cNvPr>
          <p:cNvSpPr/>
          <p:nvPr/>
        </p:nvSpPr>
        <p:spPr>
          <a:xfrm>
            <a:off x="398939" y="6000155"/>
            <a:ext cx="10541671" cy="847493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dirty="0"/>
              <a:t>Add another environment – call it ci01</a:t>
            </a:r>
          </a:p>
        </p:txBody>
      </p:sp>
      <p:sp>
        <p:nvSpPr>
          <p:cNvPr id="16" name="Instructions 2">
            <a:extLst>
              <a:ext uri="{FF2B5EF4-FFF2-40B4-BE49-F238E27FC236}">
                <a16:creationId xmlns:a16="http://schemas.microsoft.com/office/drawing/2014/main" id="{7EBF8D63-9C0E-4C34-B674-D525EB00EF09}"/>
              </a:ext>
            </a:extLst>
          </p:cNvPr>
          <p:cNvSpPr/>
          <p:nvPr/>
        </p:nvSpPr>
        <p:spPr>
          <a:xfrm>
            <a:off x="398939" y="6017085"/>
            <a:ext cx="10541671" cy="847493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dirty="0"/>
              <a:t>Add another environment – call it prod</a:t>
            </a:r>
          </a:p>
        </p:txBody>
      </p:sp>
    </p:spTree>
    <p:extLst>
      <p:ext uri="{BB962C8B-B14F-4D97-AF65-F5344CB8AC3E}">
        <p14:creationId xmlns:p14="http://schemas.microsoft.com/office/powerpoint/2010/main" val="567512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0"/>
      <p:bldP spid="15" grpId="0" animBg="1"/>
      <p:bldP spid="16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CFC519D-1B10-4118-B52A-5EF7751E008B}"/>
              </a:ext>
            </a:extLst>
          </p:cNvPr>
          <p:cNvSpPr/>
          <p:nvPr/>
        </p:nvSpPr>
        <p:spPr>
          <a:xfrm>
            <a:off x="389107" y="389106"/>
            <a:ext cx="9030939" cy="605060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7F7F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6152B96-3B4E-42FD-98BE-602C7C7D766D}"/>
              </a:ext>
            </a:extLst>
          </p:cNvPr>
          <p:cNvSpPr/>
          <p:nvPr/>
        </p:nvSpPr>
        <p:spPr>
          <a:xfrm>
            <a:off x="316808" y="2688806"/>
            <a:ext cx="162117" cy="13967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7D2BD44D-9473-4725-93D1-263F6EB828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6" y="2650033"/>
            <a:ext cx="488642" cy="78934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4270849-C784-4C43-ABF7-35DA0A471763}"/>
              </a:ext>
            </a:extLst>
          </p:cNvPr>
          <p:cNvSpPr/>
          <p:nvPr/>
        </p:nvSpPr>
        <p:spPr>
          <a:xfrm>
            <a:off x="1184604" y="703449"/>
            <a:ext cx="2252759" cy="259759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40550BA-772C-464A-8080-5F63C597F51A}"/>
              </a:ext>
            </a:extLst>
          </p:cNvPr>
          <p:cNvSpPr/>
          <p:nvPr/>
        </p:nvSpPr>
        <p:spPr>
          <a:xfrm>
            <a:off x="1453916" y="947832"/>
            <a:ext cx="1689162" cy="1940686"/>
          </a:xfrm>
          <a:prstGeom prst="rect">
            <a:avLst/>
          </a:prstGeom>
          <a:solidFill>
            <a:schemeClr val="bg1"/>
          </a:solidFill>
          <a:ln>
            <a:solidFill>
              <a:srgbClr val="7F7F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41C7220-7BE9-4008-8195-95C55649F067}"/>
              </a:ext>
            </a:extLst>
          </p:cNvPr>
          <p:cNvGrpSpPr/>
          <p:nvPr/>
        </p:nvGrpSpPr>
        <p:grpSpPr>
          <a:xfrm>
            <a:off x="1684689" y="2536931"/>
            <a:ext cx="672381" cy="719329"/>
            <a:chOff x="4304496" y="1902083"/>
            <a:chExt cx="372619" cy="375040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076739BA-6985-45CF-8D6B-25EB3C248A8F}"/>
                </a:ext>
              </a:extLst>
            </p:cNvPr>
            <p:cNvSpPr/>
            <p:nvPr/>
          </p:nvSpPr>
          <p:spPr>
            <a:xfrm>
              <a:off x="4304496" y="1931626"/>
              <a:ext cx="372617" cy="30718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30" name="Picture 2" descr="Image result for azure resource group">
              <a:extLst>
                <a:ext uri="{FF2B5EF4-FFF2-40B4-BE49-F238E27FC236}">
                  <a16:creationId xmlns:a16="http://schemas.microsoft.com/office/drawing/2014/main" id="{3A5BDC46-0CC7-4676-964B-E21754B560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04497" y="1902083"/>
              <a:ext cx="372618" cy="3750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72EE1BF4-1D68-4081-97E9-E4E75F47C0AB}"/>
              </a:ext>
            </a:extLst>
          </p:cNvPr>
          <p:cNvGrpSpPr/>
          <p:nvPr/>
        </p:nvGrpSpPr>
        <p:grpSpPr>
          <a:xfrm>
            <a:off x="1684689" y="1101595"/>
            <a:ext cx="502699" cy="753627"/>
            <a:chOff x="5993698" y="1278568"/>
            <a:chExt cx="823601" cy="1234714"/>
          </a:xfrm>
        </p:grpSpPr>
        <p:grpSp>
          <p:nvGrpSpPr>
            <p:cNvPr id="23" name="WebApp">
              <a:extLst>
                <a:ext uri="{FF2B5EF4-FFF2-40B4-BE49-F238E27FC236}">
                  <a16:creationId xmlns:a16="http://schemas.microsoft.com/office/drawing/2014/main" id="{4E5D4323-CF11-4FBA-88B4-5EBEE66FB771}"/>
                </a:ext>
              </a:extLst>
            </p:cNvPr>
            <p:cNvGrpSpPr/>
            <p:nvPr/>
          </p:nvGrpSpPr>
          <p:grpSpPr>
            <a:xfrm>
              <a:off x="5993698" y="1677672"/>
              <a:ext cx="823601" cy="835610"/>
              <a:chOff x="419100" y="359327"/>
              <a:chExt cx="2190961" cy="2222911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8240C335-27E1-43B8-9E68-4C63A4449AA3}"/>
                  </a:ext>
                </a:extLst>
              </p:cNvPr>
              <p:cNvSpPr/>
              <p:nvPr/>
            </p:nvSpPr>
            <p:spPr>
              <a:xfrm>
                <a:off x="419100" y="359327"/>
                <a:ext cx="2160000" cy="2222911"/>
              </a:xfrm>
              <a:prstGeom prst="rect">
                <a:avLst/>
              </a:prstGeom>
              <a:ln w="31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26" name="Picture 25" descr="Image result for azure webapp">
                <a:extLst>
                  <a:ext uri="{FF2B5EF4-FFF2-40B4-BE49-F238E27FC236}">
                    <a16:creationId xmlns:a16="http://schemas.microsoft.com/office/drawing/2014/main" id="{771203BC-48B7-4DE1-A789-A11AA28B5AC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50061" y="380294"/>
                <a:ext cx="2160000" cy="216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4" name="Partial Circle 23">
              <a:extLst>
                <a:ext uri="{FF2B5EF4-FFF2-40B4-BE49-F238E27FC236}">
                  <a16:creationId xmlns:a16="http://schemas.microsoft.com/office/drawing/2014/main" id="{18D9EF48-504C-4B44-B669-A99A5F650930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5995942" y="1278568"/>
              <a:ext cx="811961" cy="811961"/>
            </a:xfrm>
            <a:prstGeom prst="pie">
              <a:avLst>
                <a:gd name="adj1" fmla="val 0"/>
                <a:gd name="adj2" fmla="val 10799505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</p:grpSp>
      <p:pic>
        <p:nvPicPr>
          <p:cNvPr id="34" name="Picture 33">
            <a:extLst>
              <a:ext uri="{FF2B5EF4-FFF2-40B4-BE49-F238E27FC236}">
                <a16:creationId xmlns:a16="http://schemas.microsoft.com/office/drawing/2014/main" id="{7A6BCDA5-29AC-4C50-A1C7-1A30C471FF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154" b="97885" l="3871" r="96559">
                        <a14:foregroundMark x1="18065" y1="23846" x2="9462" y2="41923"/>
                        <a14:foregroundMark x1="9462" y1="41923" x2="6882" y2="63846"/>
                        <a14:foregroundMark x1="6882" y1="63846" x2="16774" y2="82115"/>
                        <a14:foregroundMark x1="16774" y1="82115" x2="36344" y2="93077"/>
                        <a14:foregroundMark x1="36344" y1="93077" x2="59785" y2="95192"/>
                        <a14:foregroundMark x1="59785" y1="95192" x2="79355" y2="85577"/>
                        <a14:foregroundMark x1="79355" y1="85577" x2="90108" y2="67885"/>
                        <a14:foregroundMark x1="90108" y1="67885" x2="92258" y2="47115"/>
                        <a14:foregroundMark x1="92258" y1="47115" x2="84086" y2="26731"/>
                        <a14:foregroundMark x1="35699" y1="10962" x2="58495" y2="5577"/>
                        <a14:foregroundMark x1="58495" y1="5577" x2="66022" y2="10962"/>
                        <a14:foregroundMark x1="45591" y1="1346" x2="55699" y2="1923"/>
                        <a14:foregroundMark x1="20000" y1="19808" x2="20000" y2="19808"/>
                        <a14:foregroundMark x1="4301" y1="41731" x2="4301" y2="63654"/>
                        <a14:foregroundMark x1="33118" y1="94038" x2="54839" y2="97885"/>
                        <a14:foregroundMark x1="54839" y1="97885" x2="66237" y2="92692"/>
                        <a14:foregroundMark x1="96559" y1="64615" x2="96129" y2="4653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68979" y="1217348"/>
            <a:ext cx="495595" cy="554214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EE446762-EAB5-412A-A414-21283F76BD0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68979" y="1918175"/>
            <a:ext cx="495595" cy="730607"/>
          </a:xfrm>
          <a:prstGeom prst="rect">
            <a:avLst/>
          </a:prstGeom>
        </p:spPr>
      </p:pic>
      <p:pic>
        <p:nvPicPr>
          <p:cNvPr id="39" name="Picture 2" descr="http://www.clker.com/cliparts/6/w/x/R/M/N/open-book-outline-md.png">
            <a:extLst>
              <a:ext uri="{FF2B5EF4-FFF2-40B4-BE49-F238E27FC236}">
                <a16:creationId xmlns:a16="http://schemas.microsoft.com/office/drawing/2014/main" id="{52298F62-B44A-4454-8942-CF4895020F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8105" y="1019306"/>
            <a:ext cx="1784788" cy="1432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Graphic 39" descr="User">
            <a:extLst>
              <a:ext uri="{FF2B5EF4-FFF2-40B4-BE49-F238E27FC236}">
                <a16:creationId xmlns:a16="http://schemas.microsoft.com/office/drawing/2014/main" id="{8BA4D955-B4CE-4302-BE6B-1591C0C667F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071941" y="1135493"/>
            <a:ext cx="402296" cy="400446"/>
          </a:xfrm>
          <a:prstGeom prst="rect">
            <a:avLst/>
          </a:prstGeom>
        </p:spPr>
      </p:pic>
      <p:pic>
        <p:nvPicPr>
          <p:cNvPr id="41" name="Graphic 40" descr="User">
            <a:extLst>
              <a:ext uri="{FF2B5EF4-FFF2-40B4-BE49-F238E27FC236}">
                <a16:creationId xmlns:a16="http://schemas.microsoft.com/office/drawing/2014/main" id="{C27C2CE8-FAA9-45B1-B57F-6BD0AAE9AE5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457407" y="1143919"/>
            <a:ext cx="397293" cy="395466"/>
          </a:xfrm>
          <a:prstGeom prst="rect">
            <a:avLst/>
          </a:prstGeom>
        </p:spPr>
      </p:pic>
      <p:pic>
        <p:nvPicPr>
          <p:cNvPr id="45" name="Graphic 44" descr="User">
            <a:extLst>
              <a:ext uri="{FF2B5EF4-FFF2-40B4-BE49-F238E27FC236}">
                <a16:creationId xmlns:a16="http://schemas.microsoft.com/office/drawing/2014/main" id="{B551354B-1CD9-4278-A712-D4242FD6522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088929" y="1525893"/>
            <a:ext cx="402296" cy="400446"/>
          </a:xfrm>
          <a:prstGeom prst="rect">
            <a:avLst/>
          </a:prstGeom>
        </p:spPr>
      </p:pic>
      <p:pic>
        <p:nvPicPr>
          <p:cNvPr id="46" name="Graphic 45" descr="User">
            <a:extLst>
              <a:ext uri="{FF2B5EF4-FFF2-40B4-BE49-F238E27FC236}">
                <a16:creationId xmlns:a16="http://schemas.microsoft.com/office/drawing/2014/main" id="{9493EEBF-B98A-49CE-BB31-025C7F2000F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452468" y="1517493"/>
            <a:ext cx="402296" cy="400446"/>
          </a:xfrm>
          <a:prstGeom prst="rect">
            <a:avLst/>
          </a:prstGeom>
        </p:spPr>
      </p:pic>
      <p:pic>
        <p:nvPicPr>
          <p:cNvPr id="47" name="Graphic 46" descr="User">
            <a:extLst>
              <a:ext uri="{FF2B5EF4-FFF2-40B4-BE49-F238E27FC236}">
                <a16:creationId xmlns:a16="http://schemas.microsoft.com/office/drawing/2014/main" id="{E7A870F3-E2B1-4D53-9E27-24711C586F63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0269491" y="1868898"/>
            <a:ext cx="402296" cy="400446"/>
          </a:xfrm>
          <a:prstGeom prst="rect">
            <a:avLst/>
          </a:prstGeom>
        </p:spPr>
      </p:pic>
      <p:pic>
        <p:nvPicPr>
          <p:cNvPr id="38" name="Picture 37" descr="Image result for azure active directory">
            <a:extLst>
              <a:ext uri="{FF2B5EF4-FFF2-40B4-BE49-F238E27FC236}">
                <a16:creationId xmlns:a16="http://schemas.microsoft.com/office/drawing/2014/main" id="{C2A335DF-7D4E-4193-BFD3-6F7B45D35D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32" r="22015"/>
          <a:stretch/>
        </p:blipFill>
        <p:spPr bwMode="auto">
          <a:xfrm>
            <a:off x="10665216" y="734818"/>
            <a:ext cx="513379" cy="486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882BD08F-B6C9-4BDA-93EB-61E28DFB69DF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7758" y="3620733"/>
            <a:ext cx="1367185" cy="1570714"/>
          </a:xfrm>
          <a:prstGeom prst="rect">
            <a:avLst/>
          </a:prstGeom>
        </p:spPr>
      </p:pic>
      <p:sp>
        <p:nvSpPr>
          <p:cNvPr id="138" name="Rectangle 137">
            <a:extLst>
              <a:ext uri="{FF2B5EF4-FFF2-40B4-BE49-F238E27FC236}">
                <a16:creationId xmlns:a16="http://schemas.microsoft.com/office/drawing/2014/main" id="{DC982734-6886-45DE-B16D-5FF7C27B02E1}"/>
              </a:ext>
            </a:extLst>
          </p:cNvPr>
          <p:cNvSpPr/>
          <p:nvPr/>
        </p:nvSpPr>
        <p:spPr>
          <a:xfrm>
            <a:off x="3584378" y="703449"/>
            <a:ext cx="2252759" cy="259759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FCB3A7F9-816A-4FD4-B09E-1029A7F49DED}"/>
              </a:ext>
            </a:extLst>
          </p:cNvPr>
          <p:cNvSpPr/>
          <p:nvPr/>
        </p:nvSpPr>
        <p:spPr>
          <a:xfrm>
            <a:off x="3853690" y="947832"/>
            <a:ext cx="1689162" cy="1940686"/>
          </a:xfrm>
          <a:prstGeom prst="rect">
            <a:avLst/>
          </a:prstGeom>
          <a:solidFill>
            <a:schemeClr val="bg1"/>
          </a:solidFill>
          <a:ln>
            <a:solidFill>
              <a:srgbClr val="7F7F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11E39CC1-59A0-4590-8329-7EF0CD4B8A2C}"/>
              </a:ext>
            </a:extLst>
          </p:cNvPr>
          <p:cNvGrpSpPr/>
          <p:nvPr/>
        </p:nvGrpSpPr>
        <p:grpSpPr>
          <a:xfrm>
            <a:off x="4084463" y="2536931"/>
            <a:ext cx="672381" cy="719329"/>
            <a:chOff x="4304496" y="1902083"/>
            <a:chExt cx="372619" cy="375040"/>
          </a:xfrm>
        </p:grpSpPr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2AC7D46F-7DBB-46D3-8539-3D321E10CA42}"/>
                </a:ext>
              </a:extLst>
            </p:cNvPr>
            <p:cNvSpPr/>
            <p:nvPr/>
          </p:nvSpPr>
          <p:spPr>
            <a:xfrm>
              <a:off x="4304496" y="1931626"/>
              <a:ext cx="372617" cy="30718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49" name="Picture 2" descr="Image result for azure resource group">
              <a:extLst>
                <a:ext uri="{FF2B5EF4-FFF2-40B4-BE49-F238E27FC236}">
                  <a16:creationId xmlns:a16="http://schemas.microsoft.com/office/drawing/2014/main" id="{594CAFD6-EE2A-47A4-9DE9-70E32EFC34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04497" y="1902083"/>
              <a:ext cx="372618" cy="3750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1246C258-F0AD-4278-A7C5-163BB84582A6}"/>
              </a:ext>
            </a:extLst>
          </p:cNvPr>
          <p:cNvGrpSpPr/>
          <p:nvPr/>
        </p:nvGrpSpPr>
        <p:grpSpPr>
          <a:xfrm>
            <a:off x="4084463" y="1101595"/>
            <a:ext cx="502699" cy="753627"/>
            <a:chOff x="5993698" y="1278568"/>
            <a:chExt cx="823601" cy="1234714"/>
          </a:xfrm>
        </p:grpSpPr>
        <p:grpSp>
          <p:nvGrpSpPr>
            <p:cNvPr id="144" name="WebApp">
              <a:extLst>
                <a:ext uri="{FF2B5EF4-FFF2-40B4-BE49-F238E27FC236}">
                  <a16:creationId xmlns:a16="http://schemas.microsoft.com/office/drawing/2014/main" id="{238CFBFC-C8D1-4A3C-8FC7-70498012F03D}"/>
                </a:ext>
              </a:extLst>
            </p:cNvPr>
            <p:cNvGrpSpPr/>
            <p:nvPr/>
          </p:nvGrpSpPr>
          <p:grpSpPr>
            <a:xfrm>
              <a:off x="5993698" y="1677672"/>
              <a:ext cx="823601" cy="835610"/>
              <a:chOff x="419100" y="359327"/>
              <a:chExt cx="2190961" cy="2222911"/>
            </a:xfrm>
          </p:grpSpPr>
          <p:sp>
            <p:nvSpPr>
              <p:cNvPr id="146" name="Rectangle 145">
                <a:extLst>
                  <a:ext uri="{FF2B5EF4-FFF2-40B4-BE49-F238E27FC236}">
                    <a16:creationId xmlns:a16="http://schemas.microsoft.com/office/drawing/2014/main" id="{A3EEB406-B5FA-4FB7-A23A-84051C155B00}"/>
                  </a:ext>
                </a:extLst>
              </p:cNvPr>
              <p:cNvSpPr/>
              <p:nvPr/>
            </p:nvSpPr>
            <p:spPr>
              <a:xfrm>
                <a:off x="419100" y="359327"/>
                <a:ext cx="2160000" cy="2222911"/>
              </a:xfrm>
              <a:prstGeom prst="rect">
                <a:avLst/>
              </a:prstGeom>
              <a:ln w="31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147" name="Picture 146" descr="Image result for azure webapp">
                <a:extLst>
                  <a:ext uri="{FF2B5EF4-FFF2-40B4-BE49-F238E27FC236}">
                    <a16:creationId xmlns:a16="http://schemas.microsoft.com/office/drawing/2014/main" id="{B931C5C2-6E8D-4B18-B068-53AE4585128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50061" y="380294"/>
                <a:ext cx="2160000" cy="216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45" name="Partial Circle 144">
              <a:extLst>
                <a:ext uri="{FF2B5EF4-FFF2-40B4-BE49-F238E27FC236}">
                  <a16:creationId xmlns:a16="http://schemas.microsoft.com/office/drawing/2014/main" id="{039E0DAB-C26A-4336-AA89-2B1AEA463084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5995942" y="1278568"/>
              <a:ext cx="811961" cy="811961"/>
            </a:xfrm>
            <a:prstGeom prst="pie">
              <a:avLst>
                <a:gd name="adj1" fmla="val 0"/>
                <a:gd name="adj2" fmla="val 10799505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</p:grpSp>
      <p:pic>
        <p:nvPicPr>
          <p:cNvPr id="142" name="Picture 141">
            <a:extLst>
              <a:ext uri="{FF2B5EF4-FFF2-40B4-BE49-F238E27FC236}">
                <a16:creationId xmlns:a16="http://schemas.microsoft.com/office/drawing/2014/main" id="{850859BB-281D-46D3-88F2-EE98CC6F8B1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154" b="97885" l="3871" r="96559">
                        <a14:foregroundMark x1="18065" y1="23846" x2="9462" y2="41923"/>
                        <a14:foregroundMark x1="9462" y1="41923" x2="6882" y2="63846"/>
                        <a14:foregroundMark x1="6882" y1="63846" x2="16774" y2="82115"/>
                        <a14:foregroundMark x1="16774" y1="82115" x2="36344" y2="93077"/>
                        <a14:foregroundMark x1="36344" y1="93077" x2="59785" y2="95192"/>
                        <a14:foregroundMark x1="59785" y1="95192" x2="79355" y2="85577"/>
                        <a14:foregroundMark x1="79355" y1="85577" x2="90108" y2="67885"/>
                        <a14:foregroundMark x1="90108" y1="67885" x2="92258" y2="47115"/>
                        <a14:foregroundMark x1="92258" y1="47115" x2="84086" y2="26731"/>
                        <a14:foregroundMark x1="35699" y1="10962" x2="58495" y2="5577"/>
                        <a14:foregroundMark x1="58495" y1="5577" x2="66022" y2="10962"/>
                        <a14:foregroundMark x1="45591" y1="1346" x2="55699" y2="1923"/>
                        <a14:foregroundMark x1="20000" y1="19808" x2="20000" y2="19808"/>
                        <a14:foregroundMark x1="4301" y1="41731" x2="4301" y2="63654"/>
                        <a14:foregroundMark x1="33118" y1="94038" x2="54839" y2="97885"/>
                        <a14:foregroundMark x1="54839" y1="97885" x2="66237" y2="92692"/>
                        <a14:foregroundMark x1="96559" y1="64615" x2="96129" y2="4653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68753" y="1217348"/>
            <a:ext cx="495595" cy="554214"/>
          </a:xfrm>
          <a:prstGeom prst="rect">
            <a:avLst/>
          </a:prstGeom>
        </p:spPr>
      </p:pic>
      <p:pic>
        <p:nvPicPr>
          <p:cNvPr id="143" name="Picture 142">
            <a:extLst>
              <a:ext uri="{FF2B5EF4-FFF2-40B4-BE49-F238E27FC236}">
                <a16:creationId xmlns:a16="http://schemas.microsoft.com/office/drawing/2014/main" id="{6DADE853-BBA9-4D2B-AC57-5D3C145BF7E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68753" y="1918175"/>
            <a:ext cx="495595" cy="730607"/>
          </a:xfrm>
          <a:prstGeom prst="rect">
            <a:avLst/>
          </a:prstGeom>
        </p:spPr>
      </p:pic>
      <p:sp>
        <p:nvSpPr>
          <p:cNvPr id="151" name="Rectangle 150">
            <a:extLst>
              <a:ext uri="{FF2B5EF4-FFF2-40B4-BE49-F238E27FC236}">
                <a16:creationId xmlns:a16="http://schemas.microsoft.com/office/drawing/2014/main" id="{54DDF4AA-BDC6-4FCA-AB8C-56D6FC0E8F40}"/>
              </a:ext>
            </a:extLst>
          </p:cNvPr>
          <p:cNvSpPr/>
          <p:nvPr/>
        </p:nvSpPr>
        <p:spPr>
          <a:xfrm>
            <a:off x="1184604" y="3406793"/>
            <a:ext cx="2252759" cy="259759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8B8D760F-6FB3-4B31-B1D2-F9D4005F3F70}"/>
              </a:ext>
            </a:extLst>
          </p:cNvPr>
          <p:cNvSpPr/>
          <p:nvPr/>
        </p:nvSpPr>
        <p:spPr>
          <a:xfrm>
            <a:off x="1453916" y="3651176"/>
            <a:ext cx="1689162" cy="1940686"/>
          </a:xfrm>
          <a:prstGeom prst="rect">
            <a:avLst/>
          </a:prstGeom>
          <a:solidFill>
            <a:schemeClr val="bg1"/>
          </a:solidFill>
          <a:ln>
            <a:solidFill>
              <a:srgbClr val="7F7F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2531DB3A-4EE5-4873-9327-8DB6AAB5CE9C}"/>
              </a:ext>
            </a:extLst>
          </p:cNvPr>
          <p:cNvGrpSpPr/>
          <p:nvPr/>
        </p:nvGrpSpPr>
        <p:grpSpPr>
          <a:xfrm>
            <a:off x="1684689" y="5240275"/>
            <a:ext cx="672381" cy="719329"/>
            <a:chOff x="4304496" y="1902083"/>
            <a:chExt cx="372619" cy="375040"/>
          </a:xfrm>
        </p:grpSpPr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7D7CA01E-DA5D-4B83-BC93-44015EFCA4E5}"/>
                </a:ext>
              </a:extLst>
            </p:cNvPr>
            <p:cNvSpPr/>
            <p:nvPr/>
          </p:nvSpPr>
          <p:spPr>
            <a:xfrm>
              <a:off x="4304496" y="1931626"/>
              <a:ext cx="372617" cy="30718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62" name="Picture 2" descr="Image result for azure resource group">
              <a:extLst>
                <a:ext uri="{FF2B5EF4-FFF2-40B4-BE49-F238E27FC236}">
                  <a16:creationId xmlns:a16="http://schemas.microsoft.com/office/drawing/2014/main" id="{007A4DE2-4BC6-4217-977F-0889206D03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04497" y="1902083"/>
              <a:ext cx="372618" cy="3750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7E235B14-C7EE-40EC-A99B-AD01829C4EA6}"/>
              </a:ext>
            </a:extLst>
          </p:cNvPr>
          <p:cNvGrpSpPr/>
          <p:nvPr/>
        </p:nvGrpSpPr>
        <p:grpSpPr>
          <a:xfrm>
            <a:off x="1684689" y="3804939"/>
            <a:ext cx="502699" cy="753627"/>
            <a:chOff x="5993698" y="1278568"/>
            <a:chExt cx="823601" cy="1234714"/>
          </a:xfrm>
        </p:grpSpPr>
        <p:grpSp>
          <p:nvGrpSpPr>
            <p:cNvPr id="157" name="WebApp">
              <a:extLst>
                <a:ext uri="{FF2B5EF4-FFF2-40B4-BE49-F238E27FC236}">
                  <a16:creationId xmlns:a16="http://schemas.microsoft.com/office/drawing/2014/main" id="{8870DD09-04EB-489A-ADF0-252F685846F4}"/>
                </a:ext>
              </a:extLst>
            </p:cNvPr>
            <p:cNvGrpSpPr/>
            <p:nvPr/>
          </p:nvGrpSpPr>
          <p:grpSpPr>
            <a:xfrm>
              <a:off x="5993698" y="1677672"/>
              <a:ext cx="823601" cy="835610"/>
              <a:chOff x="419100" y="359327"/>
              <a:chExt cx="2190961" cy="2222911"/>
            </a:xfrm>
          </p:grpSpPr>
          <p:sp>
            <p:nvSpPr>
              <p:cNvPr id="159" name="Rectangle 158">
                <a:extLst>
                  <a:ext uri="{FF2B5EF4-FFF2-40B4-BE49-F238E27FC236}">
                    <a16:creationId xmlns:a16="http://schemas.microsoft.com/office/drawing/2014/main" id="{2E7831BA-BE47-439C-A8BD-3D9FCDD5F303}"/>
                  </a:ext>
                </a:extLst>
              </p:cNvPr>
              <p:cNvSpPr/>
              <p:nvPr/>
            </p:nvSpPr>
            <p:spPr>
              <a:xfrm>
                <a:off x="419100" y="359327"/>
                <a:ext cx="2160000" cy="2222911"/>
              </a:xfrm>
              <a:prstGeom prst="rect">
                <a:avLst/>
              </a:prstGeom>
              <a:ln w="31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160" name="Picture 159" descr="Image result for azure webapp">
                <a:extLst>
                  <a:ext uri="{FF2B5EF4-FFF2-40B4-BE49-F238E27FC236}">
                    <a16:creationId xmlns:a16="http://schemas.microsoft.com/office/drawing/2014/main" id="{B2818151-01D4-4F8A-AC9E-04905060304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50061" y="380294"/>
                <a:ext cx="2160000" cy="216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58" name="Partial Circle 157">
              <a:extLst>
                <a:ext uri="{FF2B5EF4-FFF2-40B4-BE49-F238E27FC236}">
                  <a16:creationId xmlns:a16="http://schemas.microsoft.com/office/drawing/2014/main" id="{B749A228-E160-4CA9-B917-02566A881120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5995942" y="1278568"/>
              <a:ext cx="811961" cy="811961"/>
            </a:xfrm>
            <a:prstGeom prst="pie">
              <a:avLst>
                <a:gd name="adj1" fmla="val 0"/>
                <a:gd name="adj2" fmla="val 10799505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</p:grpSp>
      <p:pic>
        <p:nvPicPr>
          <p:cNvPr id="155" name="Picture 154">
            <a:extLst>
              <a:ext uri="{FF2B5EF4-FFF2-40B4-BE49-F238E27FC236}">
                <a16:creationId xmlns:a16="http://schemas.microsoft.com/office/drawing/2014/main" id="{B5F5A7E1-903E-4591-8224-6E82356E7CE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154" b="97885" l="3871" r="96559">
                        <a14:foregroundMark x1="18065" y1="23846" x2="9462" y2="41923"/>
                        <a14:foregroundMark x1="9462" y1="41923" x2="6882" y2="63846"/>
                        <a14:foregroundMark x1="6882" y1="63846" x2="16774" y2="82115"/>
                        <a14:foregroundMark x1="16774" y1="82115" x2="36344" y2="93077"/>
                        <a14:foregroundMark x1="36344" y1="93077" x2="59785" y2="95192"/>
                        <a14:foregroundMark x1="59785" y1="95192" x2="79355" y2="85577"/>
                        <a14:foregroundMark x1="79355" y1="85577" x2="90108" y2="67885"/>
                        <a14:foregroundMark x1="90108" y1="67885" x2="92258" y2="47115"/>
                        <a14:foregroundMark x1="92258" y1="47115" x2="84086" y2="26731"/>
                        <a14:foregroundMark x1="35699" y1="10962" x2="58495" y2="5577"/>
                        <a14:foregroundMark x1="58495" y1="5577" x2="66022" y2="10962"/>
                        <a14:foregroundMark x1="45591" y1="1346" x2="55699" y2="1923"/>
                        <a14:foregroundMark x1="20000" y1="19808" x2="20000" y2="19808"/>
                        <a14:foregroundMark x1="4301" y1="41731" x2="4301" y2="63654"/>
                        <a14:foregroundMark x1="33118" y1="94038" x2="54839" y2="97885"/>
                        <a14:foregroundMark x1="54839" y1="97885" x2="66237" y2="92692"/>
                        <a14:foregroundMark x1="96559" y1="64615" x2="96129" y2="4653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68979" y="3920692"/>
            <a:ext cx="495595" cy="554214"/>
          </a:xfrm>
          <a:prstGeom prst="rect">
            <a:avLst/>
          </a:prstGeom>
        </p:spPr>
      </p:pic>
      <p:pic>
        <p:nvPicPr>
          <p:cNvPr id="156" name="Picture 155">
            <a:extLst>
              <a:ext uri="{FF2B5EF4-FFF2-40B4-BE49-F238E27FC236}">
                <a16:creationId xmlns:a16="http://schemas.microsoft.com/office/drawing/2014/main" id="{9F75C6D5-1568-41FC-A132-ECCF5C71F28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68979" y="4621519"/>
            <a:ext cx="495595" cy="730607"/>
          </a:xfrm>
          <a:prstGeom prst="rect">
            <a:avLst/>
          </a:prstGeom>
        </p:spPr>
      </p:pic>
      <p:sp>
        <p:nvSpPr>
          <p:cNvPr id="164" name="Rectangle 163">
            <a:extLst>
              <a:ext uri="{FF2B5EF4-FFF2-40B4-BE49-F238E27FC236}">
                <a16:creationId xmlns:a16="http://schemas.microsoft.com/office/drawing/2014/main" id="{2513D7DD-735F-4C62-BE68-7A4421CE0F1C}"/>
              </a:ext>
            </a:extLst>
          </p:cNvPr>
          <p:cNvSpPr/>
          <p:nvPr/>
        </p:nvSpPr>
        <p:spPr>
          <a:xfrm>
            <a:off x="3584378" y="3406793"/>
            <a:ext cx="2252759" cy="259759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5" name="Rectangle 164">
            <a:extLst>
              <a:ext uri="{FF2B5EF4-FFF2-40B4-BE49-F238E27FC236}">
                <a16:creationId xmlns:a16="http://schemas.microsoft.com/office/drawing/2014/main" id="{EB1DAE2D-4264-4591-8984-3C8E271A879E}"/>
              </a:ext>
            </a:extLst>
          </p:cNvPr>
          <p:cNvSpPr/>
          <p:nvPr/>
        </p:nvSpPr>
        <p:spPr>
          <a:xfrm>
            <a:off x="3853690" y="3651176"/>
            <a:ext cx="1689162" cy="1940686"/>
          </a:xfrm>
          <a:prstGeom prst="rect">
            <a:avLst/>
          </a:prstGeom>
          <a:solidFill>
            <a:schemeClr val="bg1"/>
          </a:solidFill>
          <a:ln>
            <a:solidFill>
              <a:srgbClr val="7F7F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9FC4671A-CCDF-46BA-B923-B2C22666411D}"/>
              </a:ext>
            </a:extLst>
          </p:cNvPr>
          <p:cNvGrpSpPr/>
          <p:nvPr/>
        </p:nvGrpSpPr>
        <p:grpSpPr>
          <a:xfrm>
            <a:off x="4084463" y="5240275"/>
            <a:ext cx="672381" cy="719329"/>
            <a:chOff x="4304496" y="1902083"/>
            <a:chExt cx="372619" cy="375040"/>
          </a:xfrm>
        </p:grpSpPr>
        <p:sp>
          <p:nvSpPr>
            <p:cNvPr id="174" name="Rectangle 173">
              <a:extLst>
                <a:ext uri="{FF2B5EF4-FFF2-40B4-BE49-F238E27FC236}">
                  <a16:creationId xmlns:a16="http://schemas.microsoft.com/office/drawing/2014/main" id="{1E2C86C2-5A4B-4372-A0DA-F9C409E8F921}"/>
                </a:ext>
              </a:extLst>
            </p:cNvPr>
            <p:cNvSpPr/>
            <p:nvPr/>
          </p:nvSpPr>
          <p:spPr>
            <a:xfrm>
              <a:off x="4304496" y="1931626"/>
              <a:ext cx="372617" cy="30718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75" name="Picture 2" descr="Image result for azure resource group">
              <a:extLst>
                <a:ext uri="{FF2B5EF4-FFF2-40B4-BE49-F238E27FC236}">
                  <a16:creationId xmlns:a16="http://schemas.microsoft.com/office/drawing/2014/main" id="{89D1900E-08AF-42BE-8FC2-E79A196C052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04497" y="1902083"/>
              <a:ext cx="372618" cy="3750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43A7DBE8-D4B5-4923-8015-3579A4035C49}"/>
              </a:ext>
            </a:extLst>
          </p:cNvPr>
          <p:cNvGrpSpPr/>
          <p:nvPr/>
        </p:nvGrpSpPr>
        <p:grpSpPr>
          <a:xfrm>
            <a:off x="4084463" y="3804939"/>
            <a:ext cx="502699" cy="753627"/>
            <a:chOff x="5993698" y="1278568"/>
            <a:chExt cx="823601" cy="1234714"/>
          </a:xfrm>
        </p:grpSpPr>
        <p:grpSp>
          <p:nvGrpSpPr>
            <p:cNvPr id="170" name="WebApp">
              <a:extLst>
                <a:ext uri="{FF2B5EF4-FFF2-40B4-BE49-F238E27FC236}">
                  <a16:creationId xmlns:a16="http://schemas.microsoft.com/office/drawing/2014/main" id="{ACE4502A-DFE5-4260-B32F-CD71431025F9}"/>
                </a:ext>
              </a:extLst>
            </p:cNvPr>
            <p:cNvGrpSpPr/>
            <p:nvPr/>
          </p:nvGrpSpPr>
          <p:grpSpPr>
            <a:xfrm>
              <a:off x="5993698" y="1677672"/>
              <a:ext cx="823601" cy="835610"/>
              <a:chOff x="419100" y="359327"/>
              <a:chExt cx="2190961" cy="2222911"/>
            </a:xfrm>
          </p:grpSpPr>
          <p:sp>
            <p:nvSpPr>
              <p:cNvPr id="172" name="Rectangle 171">
                <a:extLst>
                  <a:ext uri="{FF2B5EF4-FFF2-40B4-BE49-F238E27FC236}">
                    <a16:creationId xmlns:a16="http://schemas.microsoft.com/office/drawing/2014/main" id="{B70912F3-C338-4AC6-AAED-01D45D433EA9}"/>
                  </a:ext>
                </a:extLst>
              </p:cNvPr>
              <p:cNvSpPr/>
              <p:nvPr/>
            </p:nvSpPr>
            <p:spPr>
              <a:xfrm>
                <a:off x="419100" y="359327"/>
                <a:ext cx="2160000" cy="2222911"/>
              </a:xfrm>
              <a:prstGeom prst="rect">
                <a:avLst/>
              </a:prstGeom>
              <a:ln w="31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173" name="Picture 172" descr="Image result for azure webapp">
                <a:extLst>
                  <a:ext uri="{FF2B5EF4-FFF2-40B4-BE49-F238E27FC236}">
                    <a16:creationId xmlns:a16="http://schemas.microsoft.com/office/drawing/2014/main" id="{4F192A10-56E7-40D6-8537-57A1EDF4B69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50061" y="380294"/>
                <a:ext cx="2160000" cy="216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71" name="Partial Circle 170">
              <a:extLst>
                <a:ext uri="{FF2B5EF4-FFF2-40B4-BE49-F238E27FC236}">
                  <a16:creationId xmlns:a16="http://schemas.microsoft.com/office/drawing/2014/main" id="{562FEFDD-296B-4CB0-BFD5-415E5ACFD951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5995942" y="1278568"/>
              <a:ext cx="811961" cy="811961"/>
            </a:xfrm>
            <a:prstGeom prst="pie">
              <a:avLst>
                <a:gd name="adj1" fmla="val 0"/>
                <a:gd name="adj2" fmla="val 10799505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</p:grpSp>
      <p:pic>
        <p:nvPicPr>
          <p:cNvPr id="168" name="Picture 167">
            <a:extLst>
              <a:ext uri="{FF2B5EF4-FFF2-40B4-BE49-F238E27FC236}">
                <a16:creationId xmlns:a16="http://schemas.microsoft.com/office/drawing/2014/main" id="{86816243-9548-4424-B1A9-F42861BC3F4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154" b="97885" l="3871" r="96559">
                        <a14:foregroundMark x1="18065" y1="23846" x2="9462" y2="41923"/>
                        <a14:foregroundMark x1="9462" y1="41923" x2="6882" y2="63846"/>
                        <a14:foregroundMark x1="6882" y1="63846" x2="16774" y2="82115"/>
                        <a14:foregroundMark x1="16774" y1="82115" x2="36344" y2="93077"/>
                        <a14:foregroundMark x1="36344" y1="93077" x2="59785" y2="95192"/>
                        <a14:foregroundMark x1="59785" y1="95192" x2="79355" y2="85577"/>
                        <a14:foregroundMark x1="79355" y1="85577" x2="90108" y2="67885"/>
                        <a14:foregroundMark x1="90108" y1="67885" x2="92258" y2="47115"/>
                        <a14:foregroundMark x1="92258" y1="47115" x2="84086" y2="26731"/>
                        <a14:foregroundMark x1="35699" y1="10962" x2="58495" y2="5577"/>
                        <a14:foregroundMark x1="58495" y1="5577" x2="66022" y2="10962"/>
                        <a14:foregroundMark x1="45591" y1="1346" x2="55699" y2="1923"/>
                        <a14:foregroundMark x1="20000" y1="19808" x2="20000" y2="19808"/>
                        <a14:foregroundMark x1="4301" y1="41731" x2="4301" y2="63654"/>
                        <a14:foregroundMark x1="33118" y1="94038" x2="54839" y2="97885"/>
                        <a14:foregroundMark x1="54839" y1="97885" x2="66237" y2="92692"/>
                        <a14:foregroundMark x1="96559" y1="64615" x2="96129" y2="4653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68753" y="3920692"/>
            <a:ext cx="495595" cy="554214"/>
          </a:xfrm>
          <a:prstGeom prst="rect">
            <a:avLst/>
          </a:prstGeom>
        </p:spPr>
      </p:pic>
      <p:pic>
        <p:nvPicPr>
          <p:cNvPr id="169" name="Picture 168">
            <a:extLst>
              <a:ext uri="{FF2B5EF4-FFF2-40B4-BE49-F238E27FC236}">
                <a16:creationId xmlns:a16="http://schemas.microsoft.com/office/drawing/2014/main" id="{51479DD1-240E-4031-860D-84A82567E87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68753" y="4621519"/>
            <a:ext cx="495595" cy="730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8970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ange">
            <a:extLst>
              <a:ext uri="{FF2B5EF4-FFF2-40B4-BE49-F238E27FC236}">
                <a16:creationId xmlns:a16="http://schemas.microsoft.com/office/drawing/2014/main" id="{57B31912-A2D5-45FE-BA56-D12ABBBA3B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2595" y="2982269"/>
            <a:ext cx="3076937" cy="1681137"/>
          </a:xfrm>
        </p:spPr>
        <p:txBody>
          <a:bodyPr>
            <a:normAutofit/>
          </a:bodyPr>
          <a:lstStyle/>
          <a:p>
            <a:r>
              <a:rPr lang="en-GB" sz="6600" dirty="0"/>
              <a:t>Change</a:t>
            </a:r>
          </a:p>
        </p:txBody>
      </p:sp>
      <p:sp>
        <p:nvSpPr>
          <p:cNvPr id="5" name="Cloud">
            <a:extLst>
              <a:ext uri="{FF2B5EF4-FFF2-40B4-BE49-F238E27FC236}">
                <a16:creationId xmlns:a16="http://schemas.microsoft.com/office/drawing/2014/main" id="{C14DC79B-BB05-4035-A93A-E68070B3960B}"/>
              </a:ext>
            </a:extLst>
          </p:cNvPr>
          <p:cNvSpPr txBox="1">
            <a:spLocks/>
          </p:cNvSpPr>
          <p:nvPr/>
        </p:nvSpPr>
        <p:spPr>
          <a:xfrm>
            <a:off x="8149691" y="3186472"/>
            <a:ext cx="196958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dirty="0"/>
              <a:t>Cloud</a:t>
            </a:r>
          </a:p>
          <a:p>
            <a:pPr algn="ctr"/>
            <a:r>
              <a:rPr lang="en-GB" sz="3800" dirty="0"/>
              <a:t>Vs</a:t>
            </a:r>
          </a:p>
          <a:p>
            <a:pPr algn="ctr"/>
            <a:r>
              <a:rPr lang="en-GB" dirty="0"/>
              <a:t>On-Prem</a:t>
            </a:r>
          </a:p>
        </p:txBody>
      </p:sp>
      <p:sp>
        <p:nvSpPr>
          <p:cNvPr id="6" name="WLS">
            <a:extLst>
              <a:ext uri="{FF2B5EF4-FFF2-40B4-BE49-F238E27FC236}">
                <a16:creationId xmlns:a16="http://schemas.microsoft.com/office/drawing/2014/main" id="{44A7FE5D-05E8-4BB2-A6B9-744F5E8A70A6}"/>
              </a:ext>
            </a:extLst>
          </p:cNvPr>
          <p:cNvSpPr txBox="1">
            <a:spLocks/>
          </p:cNvSpPr>
          <p:nvPr/>
        </p:nvSpPr>
        <p:spPr>
          <a:xfrm>
            <a:off x="4633657" y="339155"/>
            <a:ext cx="196958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dirty="0"/>
              <a:t>Whole Life Support</a:t>
            </a:r>
          </a:p>
        </p:txBody>
      </p:sp>
      <p:sp>
        <p:nvSpPr>
          <p:cNvPr id="7" name="Recoverability">
            <a:extLst>
              <a:ext uri="{FF2B5EF4-FFF2-40B4-BE49-F238E27FC236}">
                <a16:creationId xmlns:a16="http://schemas.microsoft.com/office/drawing/2014/main" id="{8458C1B0-42B3-4983-8A31-8635E1E7AA6F}"/>
              </a:ext>
            </a:extLst>
          </p:cNvPr>
          <p:cNvSpPr txBox="1"/>
          <p:nvPr/>
        </p:nvSpPr>
        <p:spPr>
          <a:xfrm>
            <a:off x="10394843" y="3722921"/>
            <a:ext cx="15099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Recoverability not Reliability</a:t>
            </a:r>
          </a:p>
        </p:txBody>
      </p:sp>
      <p:sp>
        <p:nvSpPr>
          <p:cNvPr id="8" name="Scaling and Perf">
            <a:extLst>
              <a:ext uri="{FF2B5EF4-FFF2-40B4-BE49-F238E27FC236}">
                <a16:creationId xmlns:a16="http://schemas.microsoft.com/office/drawing/2014/main" id="{974CA278-B395-4688-9A6D-F8F10E960E75}"/>
              </a:ext>
            </a:extLst>
          </p:cNvPr>
          <p:cNvSpPr txBox="1"/>
          <p:nvPr/>
        </p:nvSpPr>
        <p:spPr>
          <a:xfrm>
            <a:off x="10394844" y="3021380"/>
            <a:ext cx="15099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Scaling and Performance</a:t>
            </a:r>
          </a:p>
        </p:txBody>
      </p:sp>
      <p:sp>
        <p:nvSpPr>
          <p:cNvPr id="9" name="DevOps">
            <a:extLst>
              <a:ext uri="{FF2B5EF4-FFF2-40B4-BE49-F238E27FC236}">
                <a16:creationId xmlns:a16="http://schemas.microsoft.com/office/drawing/2014/main" id="{1EF98D8C-A413-4B50-B027-2AC34ACB6CE4}"/>
              </a:ext>
            </a:extLst>
          </p:cNvPr>
          <p:cNvSpPr txBox="1">
            <a:spLocks/>
          </p:cNvSpPr>
          <p:nvPr/>
        </p:nvSpPr>
        <p:spPr>
          <a:xfrm>
            <a:off x="6847766" y="1295961"/>
            <a:ext cx="196958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3700" dirty="0"/>
              <a:t>DevOps</a:t>
            </a:r>
          </a:p>
        </p:txBody>
      </p:sp>
      <p:sp>
        <p:nvSpPr>
          <p:cNvPr id="10" name="DevOps notes 1">
            <a:extLst>
              <a:ext uri="{FF2B5EF4-FFF2-40B4-BE49-F238E27FC236}">
                <a16:creationId xmlns:a16="http://schemas.microsoft.com/office/drawing/2014/main" id="{9415C246-1868-4433-85F4-BAFD2DB665BB}"/>
              </a:ext>
            </a:extLst>
          </p:cNvPr>
          <p:cNvSpPr txBox="1"/>
          <p:nvPr/>
        </p:nvSpPr>
        <p:spPr>
          <a:xfrm>
            <a:off x="7394709" y="176728"/>
            <a:ext cx="15099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repeatability</a:t>
            </a:r>
          </a:p>
          <a:p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supportability</a:t>
            </a:r>
          </a:p>
          <a:p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extensibility</a:t>
            </a:r>
          </a:p>
        </p:txBody>
      </p:sp>
      <p:sp>
        <p:nvSpPr>
          <p:cNvPr id="11" name="DevOps notes 2">
            <a:extLst>
              <a:ext uri="{FF2B5EF4-FFF2-40B4-BE49-F238E27FC236}">
                <a16:creationId xmlns:a16="http://schemas.microsoft.com/office/drawing/2014/main" id="{D90BB64F-3BE0-4268-8140-DFC746E0EC6F}"/>
              </a:ext>
            </a:extLst>
          </p:cNvPr>
          <p:cNvSpPr/>
          <p:nvPr/>
        </p:nvSpPr>
        <p:spPr>
          <a:xfrm>
            <a:off x="8222978" y="1100058"/>
            <a:ext cx="136338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accessibility</a:t>
            </a:r>
          </a:p>
          <a:p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- self service</a:t>
            </a:r>
          </a:p>
        </p:txBody>
      </p:sp>
      <p:sp>
        <p:nvSpPr>
          <p:cNvPr id="16" name="Principles">
            <a:extLst>
              <a:ext uri="{FF2B5EF4-FFF2-40B4-BE49-F238E27FC236}">
                <a16:creationId xmlns:a16="http://schemas.microsoft.com/office/drawing/2014/main" id="{2AFCFD64-5D26-4E64-977E-897D1A94732C}"/>
              </a:ext>
            </a:extLst>
          </p:cNvPr>
          <p:cNvSpPr txBox="1">
            <a:spLocks/>
          </p:cNvSpPr>
          <p:nvPr/>
        </p:nvSpPr>
        <p:spPr>
          <a:xfrm>
            <a:off x="1797156" y="1781681"/>
            <a:ext cx="204436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3700" dirty="0"/>
              <a:t>Principles</a:t>
            </a:r>
          </a:p>
        </p:txBody>
      </p:sp>
      <p:sp>
        <p:nvSpPr>
          <p:cNvPr id="17" name="Principles Notes">
            <a:extLst>
              <a:ext uri="{FF2B5EF4-FFF2-40B4-BE49-F238E27FC236}">
                <a16:creationId xmlns:a16="http://schemas.microsoft.com/office/drawing/2014/main" id="{6D05B69A-F513-43DB-940C-94936117DB1D}"/>
              </a:ext>
            </a:extLst>
          </p:cNvPr>
          <p:cNvSpPr txBox="1"/>
          <p:nvPr/>
        </p:nvSpPr>
        <p:spPr>
          <a:xfrm>
            <a:off x="1013683" y="1458515"/>
            <a:ext cx="16790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maturity</a:t>
            </a:r>
          </a:p>
          <a:p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elevate state</a:t>
            </a:r>
          </a:p>
        </p:txBody>
      </p:sp>
      <p:sp>
        <p:nvSpPr>
          <p:cNvPr id="20" name="WLS Arrow">
            <a:extLst>
              <a:ext uri="{FF2B5EF4-FFF2-40B4-BE49-F238E27FC236}">
                <a16:creationId xmlns:a16="http://schemas.microsoft.com/office/drawing/2014/main" id="{33A8C859-D260-41AF-8C94-7B94999683AF}"/>
              </a:ext>
            </a:extLst>
          </p:cNvPr>
          <p:cNvSpPr/>
          <p:nvPr/>
        </p:nvSpPr>
        <p:spPr>
          <a:xfrm rot="5400000">
            <a:off x="5114508" y="2386079"/>
            <a:ext cx="1007885" cy="470891"/>
          </a:xfrm>
          <a:custGeom>
            <a:avLst/>
            <a:gdLst>
              <a:gd name="connsiteX0" fmla="*/ 0 w 6503436"/>
              <a:gd name="connsiteY0" fmla="*/ 0 h 5775648"/>
              <a:gd name="connsiteX1" fmla="*/ 5057192 w 6503436"/>
              <a:gd name="connsiteY1" fmla="*/ 3610946 h 5775648"/>
              <a:gd name="connsiteX2" fmla="*/ 5057192 w 6503436"/>
              <a:gd name="connsiteY2" fmla="*/ 2883159 h 5775648"/>
              <a:gd name="connsiteX3" fmla="*/ 6503436 w 6503436"/>
              <a:gd name="connsiteY3" fmla="*/ 4348065 h 5775648"/>
              <a:gd name="connsiteX4" fmla="*/ 5057192 w 6503436"/>
              <a:gd name="connsiteY4" fmla="*/ 5775648 h 5775648"/>
              <a:gd name="connsiteX5" fmla="*/ 5066522 w 6503436"/>
              <a:gd name="connsiteY5" fmla="*/ 5038530 h 5775648"/>
              <a:gd name="connsiteX6" fmla="*/ 0 w 6503436"/>
              <a:gd name="connsiteY6" fmla="*/ 0 h 5775648"/>
              <a:gd name="connsiteX0" fmla="*/ 0 w 6503436"/>
              <a:gd name="connsiteY0" fmla="*/ 0 h 5775648"/>
              <a:gd name="connsiteX1" fmla="*/ 5057192 w 6503436"/>
              <a:gd name="connsiteY1" fmla="*/ 3610946 h 5775648"/>
              <a:gd name="connsiteX2" fmla="*/ 5057192 w 6503436"/>
              <a:gd name="connsiteY2" fmla="*/ 2883159 h 5775648"/>
              <a:gd name="connsiteX3" fmla="*/ 6503436 w 6503436"/>
              <a:gd name="connsiteY3" fmla="*/ 4348065 h 5775648"/>
              <a:gd name="connsiteX4" fmla="*/ 5057192 w 6503436"/>
              <a:gd name="connsiteY4" fmla="*/ 5775648 h 5775648"/>
              <a:gd name="connsiteX5" fmla="*/ 5066522 w 6503436"/>
              <a:gd name="connsiteY5" fmla="*/ 5038530 h 5775648"/>
              <a:gd name="connsiteX6" fmla="*/ 0 w 6503436"/>
              <a:gd name="connsiteY6" fmla="*/ 0 h 5775648"/>
              <a:gd name="connsiteX0" fmla="*/ 0 w 6503436"/>
              <a:gd name="connsiteY0" fmla="*/ 0 h 5775648"/>
              <a:gd name="connsiteX1" fmla="*/ 5057192 w 6503436"/>
              <a:gd name="connsiteY1" fmla="*/ 3610946 h 5775648"/>
              <a:gd name="connsiteX2" fmla="*/ 5057192 w 6503436"/>
              <a:gd name="connsiteY2" fmla="*/ 2883159 h 5775648"/>
              <a:gd name="connsiteX3" fmla="*/ 6503436 w 6503436"/>
              <a:gd name="connsiteY3" fmla="*/ 4348065 h 5775648"/>
              <a:gd name="connsiteX4" fmla="*/ 5057192 w 6503436"/>
              <a:gd name="connsiteY4" fmla="*/ 5775648 h 5775648"/>
              <a:gd name="connsiteX5" fmla="*/ 5066522 w 6503436"/>
              <a:gd name="connsiteY5" fmla="*/ 5038530 h 5775648"/>
              <a:gd name="connsiteX6" fmla="*/ 0 w 6503436"/>
              <a:gd name="connsiteY6" fmla="*/ 0 h 5775648"/>
              <a:gd name="connsiteX0" fmla="*/ 0 w 6503436"/>
              <a:gd name="connsiteY0" fmla="*/ 0 h 5775648"/>
              <a:gd name="connsiteX1" fmla="*/ 5057192 w 6503436"/>
              <a:gd name="connsiteY1" fmla="*/ 3610946 h 5775648"/>
              <a:gd name="connsiteX2" fmla="*/ 5057192 w 6503436"/>
              <a:gd name="connsiteY2" fmla="*/ 2883159 h 5775648"/>
              <a:gd name="connsiteX3" fmla="*/ 6503436 w 6503436"/>
              <a:gd name="connsiteY3" fmla="*/ 4348065 h 5775648"/>
              <a:gd name="connsiteX4" fmla="*/ 5057192 w 6503436"/>
              <a:gd name="connsiteY4" fmla="*/ 5775648 h 5775648"/>
              <a:gd name="connsiteX5" fmla="*/ 5066522 w 6503436"/>
              <a:gd name="connsiteY5" fmla="*/ 5038530 h 5775648"/>
              <a:gd name="connsiteX6" fmla="*/ 0 w 6503436"/>
              <a:gd name="connsiteY6" fmla="*/ 0 h 5775648"/>
              <a:gd name="connsiteX0" fmla="*/ 0 w 6503436"/>
              <a:gd name="connsiteY0" fmla="*/ 0 h 5775648"/>
              <a:gd name="connsiteX1" fmla="*/ 5057192 w 6503436"/>
              <a:gd name="connsiteY1" fmla="*/ 3610946 h 5775648"/>
              <a:gd name="connsiteX2" fmla="*/ 5057192 w 6503436"/>
              <a:gd name="connsiteY2" fmla="*/ 2883159 h 5775648"/>
              <a:gd name="connsiteX3" fmla="*/ 6503436 w 6503436"/>
              <a:gd name="connsiteY3" fmla="*/ 4348065 h 5775648"/>
              <a:gd name="connsiteX4" fmla="*/ 5057192 w 6503436"/>
              <a:gd name="connsiteY4" fmla="*/ 5775648 h 5775648"/>
              <a:gd name="connsiteX5" fmla="*/ 5066522 w 6503436"/>
              <a:gd name="connsiteY5" fmla="*/ 5038530 h 5775648"/>
              <a:gd name="connsiteX6" fmla="*/ 0 w 6503436"/>
              <a:gd name="connsiteY6" fmla="*/ 0 h 5775648"/>
              <a:gd name="connsiteX0" fmla="*/ 0 w 6503436"/>
              <a:gd name="connsiteY0" fmla="*/ 0 h 5775648"/>
              <a:gd name="connsiteX1" fmla="*/ 5057192 w 6503436"/>
              <a:gd name="connsiteY1" fmla="*/ 3610946 h 5775648"/>
              <a:gd name="connsiteX2" fmla="*/ 5057192 w 6503436"/>
              <a:gd name="connsiteY2" fmla="*/ 2883159 h 5775648"/>
              <a:gd name="connsiteX3" fmla="*/ 6503436 w 6503436"/>
              <a:gd name="connsiteY3" fmla="*/ 4348065 h 5775648"/>
              <a:gd name="connsiteX4" fmla="*/ 5057192 w 6503436"/>
              <a:gd name="connsiteY4" fmla="*/ 5775648 h 5775648"/>
              <a:gd name="connsiteX5" fmla="*/ 5066522 w 6503436"/>
              <a:gd name="connsiteY5" fmla="*/ 5038530 h 5775648"/>
              <a:gd name="connsiteX6" fmla="*/ 0 w 6503436"/>
              <a:gd name="connsiteY6" fmla="*/ 0 h 5775648"/>
              <a:gd name="connsiteX0" fmla="*/ 0 w 6512767"/>
              <a:gd name="connsiteY0" fmla="*/ 0 h 5775648"/>
              <a:gd name="connsiteX1" fmla="*/ 5057192 w 6512767"/>
              <a:gd name="connsiteY1" fmla="*/ 3610946 h 5775648"/>
              <a:gd name="connsiteX2" fmla="*/ 5057192 w 6512767"/>
              <a:gd name="connsiteY2" fmla="*/ 2883159 h 5775648"/>
              <a:gd name="connsiteX3" fmla="*/ 6512767 w 6512767"/>
              <a:gd name="connsiteY3" fmla="*/ 4198775 h 5775648"/>
              <a:gd name="connsiteX4" fmla="*/ 5057192 w 6512767"/>
              <a:gd name="connsiteY4" fmla="*/ 5775648 h 5775648"/>
              <a:gd name="connsiteX5" fmla="*/ 5066522 w 6512767"/>
              <a:gd name="connsiteY5" fmla="*/ 5038530 h 5775648"/>
              <a:gd name="connsiteX6" fmla="*/ 0 w 6512767"/>
              <a:gd name="connsiteY6" fmla="*/ 0 h 5775648"/>
              <a:gd name="connsiteX0" fmla="*/ 0 w 6904653"/>
              <a:gd name="connsiteY0" fmla="*/ 0 h 5775648"/>
              <a:gd name="connsiteX1" fmla="*/ 5057192 w 6904653"/>
              <a:gd name="connsiteY1" fmla="*/ 3610946 h 5775648"/>
              <a:gd name="connsiteX2" fmla="*/ 5057192 w 6904653"/>
              <a:gd name="connsiteY2" fmla="*/ 2883159 h 5775648"/>
              <a:gd name="connsiteX3" fmla="*/ 6904653 w 6904653"/>
              <a:gd name="connsiteY3" fmla="*/ 4320073 h 5775648"/>
              <a:gd name="connsiteX4" fmla="*/ 5057192 w 6904653"/>
              <a:gd name="connsiteY4" fmla="*/ 5775648 h 5775648"/>
              <a:gd name="connsiteX5" fmla="*/ 5066522 w 6904653"/>
              <a:gd name="connsiteY5" fmla="*/ 5038530 h 5775648"/>
              <a:gd name="connsiteX6" fmla="*/ 0 w 6904653"/>
              <a:gd name="connsiteY6" fmla="*/ 0 h 5775648"/>
              <a:gd name="connsiteX0" fmla="*/ 0 w 6885992"/>
              <a:gd name="connsiteY0" fmla="*/ 0 h 5775648"/>
              <a:gd name="connsiteX1" fmla="*/ 5057192 w 6885992"/>
              <a:gd name="connsiteY1" fmla="*/ 3610946 h 5775648"/>
              <a:gd name="connsiteX2" fmla="*/ 5057192 w 6885992"/>
              <a:gd name="connsiteY2" fmla="*/ 2883159 h 5775648"/>
              <a:gd name="connsiteX3" fmla="*/ 6885992 w 6885992"/>
              <a:gd name="connsiteY3" fmla="*/ 4245428 h 5775648"/>
              <a:gd name="connsiteX4" fmla="*/ 5057192 w 6885992"/>
              <a:gd name="connsiteY4" fmla="*/ 5775648 h 5775648"/>
              <a:gd name="connsiteX5" fmla="*/ 5066522 w 6885992"/>
              <a:gd name="connsiteY5" fmla="*/ 5038530 h 5775648"/>
              <a:gd name="connsiteX6" fmla="*/ 0 w 6885992"/>
              <a:gd name="connsiteY6" fmla="*/ 0 h 5775648"/>
              <a:gd name="connsiteX0" fmla="*/ 0 w 6867331"/>
              <a:gd name="connsiteY0" fmla="*/ 0 h 5775648"/>
              <a:gd name="connsiteX1" fmla="*/ 5057192 w 6867331"/>
              <a:gd name="connsiteY1" fmla="*/ 3610946 h 5775648"/>
              <a:gd name="connsiteX2" fmla="*/ 5057192 w 6867331"/>
              <a:gd name="connsiteY2" fmla="*/ 2883159 h 5775648"/>
              <a:gd name="connsiteX3" fmla="*/ 6867331 w 6867331"/>
              <a:gd name="connsiteY3" fmla="*/ 4329404 h 5775648"/>
              <a:gd name="connsiteX4" fmla="*/ 5057192 w 6867331"/>
              <a:gd name="connsiteY4" fmla="*/ 5775648 h 5775648"/>
              <a:gd name="connsiteX5" fmla="*/ 5066522 w 6867331"/>
              <a:gd name="connsiteY5" fmla="*/ 5038530 h 5775648"/>
              <a:gd name="connsiteX6" fmla="*/ 0 w 6867331"/>
              <a:gd name="connsiteY6" fmla="*/ 0 h 5775648"/>
              <a:gd name="connsiteX0" fmla="*/ 0 w 6867331"/>
              <a:gd name="connsiteY0" fmla="*/ 0 h 5775648"/>
              <a:gd name="connsiteX1" fmla="*/ 5057192 w 6867331"/>
              <a:gd name="connsiteY1" fmla="*/ 3610946 h 5775648"/>
              <a:gd name="connsiteX2" fmla="*/ 5057192 w 6867331"/>
              <a:gd name="connsiteY2" fmla="*/ 2883159 h 5775648"/>
              <a:gd name="connsiteX3" fmla="*/ 6867331 w 6867331"/>
              <a:gd name="connsiteY3" fmla="*/ 4329404 h 5775648"/>
              <a:gd name="connsiteX4" fmla="*/ 5057192 w 6867331"/>
              <a:gd name="connsiteY4" fmla="*/ 5775648 h 5775648"/>
              <a:gd name="connsiteX5" fmla="*/ 5066522 w 6867331"/>
              <a:gd name="connsiteY5" fmla="*/ 5038530 h 5775648"/>
              <a:gd name="connsiteX6" fmla="*/ 0 w 6867331"/>
              <a:gd name="connsiteY6" fmla="*/ 0 h 5775648"/>
              <a:gd name="connsiteX0" fmla="*/ 0 w 6867331"/>
              <a:gd name="connsiteY0" fmla="*/ 0 h 5775648"/>
              <a:gd name="connsiteX1" fmla="*/ 5057192 w 6867331"/>
              <a:gd name="connsiteY1" fmla="*/ 3610946 h 5775648"/>
              <a:gd name="connsiteX2" fmla="*/ 5057192 w 6867331"/>
              <a:gd name="connsiteY2" fmla="*/ 2883159 h 5775648"/>
              <a:gd name="connsiteX3" fmla="*/ 6867331 w 6867331"/>
              <a:gd name="connsiteY3" fmla="*/ 4329404 h 5775648"/>
              <a:gd name="connsiteX4" fmla="*/ 5057192 w 6867331"/>
              <a:gd name="connsiteY4" fmla="*/ 5775648 h 5775648"/>
              <a:gd name="connsiteX5" fmla="*/ 5066522 w 6867331"/>
              <a:gd name="connsiteY5" fmla="*/ 5038530 h 5775648"/>
              <a:gd name="connsiteX6" fmla="*/ 0 w 6867331"/>
              <a:gd name="connsiteY6" fmla="*/ 0 h 5775648"/>
              <a:gd name="connsiteX0" fmla="*/ 0 w 6867331"/>
              <a:gd name="connsiteY0" fmla="*/ 0 h 5775648"/>
              <a:gd name="connsiteX1" fmla="*/ 5057192 w 6867331"/>
              <a:gd name="connsiteY1" fmla="*/ 3610946 h 5775648"/>
              <a:gd name="connsiteX2" fmla="*/ 5057192 w 6867331"/>
              <a:gd name="connsiteY2" fmla="*/ 2883159 h 5775648"/>
              <a:gd name="connsiteX3" fmla="*/ 6867331 w 6867331"/>
              <a:gd name="connsiteY3" fmla="*/ 4329404 h 5775648"/>
              <a:gd name="connsiteX4" fmla="*/ 5057192 w 6867331"/>
              <a:gd name="connsiteY4" fmla="*/ 5775648 h 5775648"/>
              <a:gd name="connsiteX5" fmla="*/ 5066522 w 6867331"/>
              <a:gd name="connsiteY5" fmla="*/ 5038530 h 5775648"/>
              <a:gd name="connsiteX6" fmla="*/ 0 w 6867331"/>
              <a:gd name="connsiteY6" fmla="*/ 0 h 5775648"/>
              <a:gd name="connsiteX0" fmla="*/ 0 w 6867331"/>
              <a:gd name="connsiteY0" fmla="*/ 0 h 5775648"/>
              <a:gd name="connsiteX1" fmla="*/ 5057192 w 6867331"/>
              <a:gd name="connsiteY1" fmla="*/ 3610946 h 5775648"/>
              <a:gd name="connsiteX2" fmla="*/ 5057192 w 6867331"/>
              <a:gd name="connsiteY2" fmla="*/ 2883159 h 5775648"/>
              <a:gd name="connsiteX3" fmla="*/ 6867331 w 6867331"/>
              <a:gd name="connsiteY3" fmla="*/ 4329404 h 5775648"/>
              <a:gd name="connsiteX4" fmla="*/ 5057192 w 6867331"/>
              <a:gd name="connsiteY4" fmla="*/ 5775648 h 5775648"/>
              <a:gd name="connsiteX5" fmla="*/ 5066522 w 6867331"/>
              <a:gd name="connsiteY5" fmla="*/ 5038530 h 5775648"/>
              <a:gd name="connsiteX6" fmla="*/ 0 w 6867331"/>
              <a:gd name="connsiteY6" fmla="*/ 0 h 5775648"/>
              <a:gd name="connsiteX0" fmla="*/ 0 w 6867331"/>
              <a:gd name="connsiteY0" fmla="*/ 0 h 5775648"/>
              <a:gd name="connsiteX1" fmla="*/ 5057192 w 6867331"/>
              <a:gd name="connsiteY1" fmla="*/ 3610946 h 5775648"/>
              <a:gd name="connsiteX2" fmla="*/ 5057192 w 6867331"/>
              <a:gd name="connsiteY2" fmla="*/ 2883159 h 5775648"/>
              <a:gd name="connsiteX3" fmla="*/ 6867331 w 6867331"/>
              <a:gd name="connsiteY3" fmla="*/ 4329404 h 5775648"/>
              <a:gd name="connsiteX4" fmla="*/ 5057192 w 6867331"/>
              <a:gd name="connsiteY4" fmla="*/ 5775648 h 5775648"/>
              <a:gd name="connsiteX5" fmla="*/ 5066522 w 6867331"/>
              <a:gd name="connsiteY5" fmla="*/ 5038530 h 5775648"/>
              <a:gd name="connsiteX6" fmla="*/ 0 w 6867331"/>
              <a:gd name="connsiteY6" fmla="*/ 0 h 5775648"/>
              <a:gd name="connsiteX0" fmla="*/ 0 w 6867331"/>
              <a:gd name="connsiteY0" fmla="*/ 0 h 5775648"/>
              <a:gd name="connsiteX1" fmla="*/ 5057192 w 6867331"/>
              <a:gd name="connsiteY1" fmla="*/ 3610946 h 5775648"/>
              <a:gd name="connsiteX2" fmla="*/ 5057192 w 6867331"/>
              <a:gd name="connsiteY2" fmla="*/ 2883159 h 5775648"/>
              <a:gd name="connsiteX3" fmla="*/ 6867331 w 6867331"/>
              <a:gd name="connsiteY3" fmla="*/ 4329404 h 5775648"/>
              <a:gd name="connsiteX4" fmla="*/ 5057192 w 6867331"/>
              <a:gd name="connsiteY4" fmla="*/ 5775648 h 5775648"/>
              <a:gd name="connsiteX5" fmla="*/ 5066522 w 6867331"/>
              <a:gd name="connsiteY5" fmla="*/ 5038530 h 5775648"/>
              <a:gd name="connsiteX6" fmla="*/ 0 w 6867331"/>
              <a:gd name="connsiteY6" fmla="*/ 0 h 5775648"/>
              <a:gd name="connsiteX0" fmla="*/ 0 w 6867331"/>
              <a:gd name="connsiteY0" fmla="*/ 0 h 5775648"/>
              <a:gd name="connsiteX1" fmla="*/ 5057192 w 6867331"/>
              <a:gd name="connsiteY1" fmla="*/ 3610946 h 5775648"/>
              <a:gd name="connsiteX2" fmla="*/ 5057192 w 6867331"/>
              <a:gd name="connsiteY2" fmla="*/ 2883159 h 5775648"/>
              <a:gd name="connsiteX3" fmla="*/ 6867331 w 6867331"/>
              <a:gd name="connsiteY3" fmla="*/ 4329404 h 5775648"/>
              <a:gd name="connsiteX4" fmla="*/ 5057192 w 6867331"/>
              <a:gd name="connsiteY4" fmla="*/ 5775648 h 5775648"/>
              <a:gd name="connsiteX5" fmla="*/ 5066522 w 6867331"/>
              <a:gd name="connsiteY5" fmla="*/ 5038530 h 5775648"/>
              <a:gd name="connsiteX6" fmla="*/ 0 w 6867331"/>
              <a:gd name="connsiteY6" fmla="*/ 0 h 5775648"/>
              <a:gd name="connsiteX0" fmla="*/ 0 w 7741876"/>
              <a:gd name="connsiteY0" fmla="*/ 1434912 h 2892489"/>
              <a:gd name="connsiteX1" fmla="*/ 5931737 w 7741876"/>
              <a:gd name="connsiteY1" fmla="*/ 727787 h 2892489"/>
              <a:gd name="connsiteX2" fmla="*/ 5931737 w 7741876"/>
              <a:gd name="connsiteY2" fmla="*/ 0 h 2892489"/>
              <a:gd name="connsiteX3" fmla="*/ 7741876 w 7741876"/>
              <a:gd name="connsiteY3" fmla="*/ 1446245 h 2892489"/>
              <a:gd name="connsiteX4" fmla="*/ 5931737 w 7741876"/>
              <a:gd name="connsiteY4" fmla="*/ 2892489 h 2892489"/>
              <a:gd name="connsiteX5" fmla="*/ 5941067 w 7741876"/>
              <a:gd name="connsiteY5" fmla="*/ 2155371 h 2892489"/>
              <a:gd name="connsiteX6" fmla="*/ 0 w 7741876"/>
              <a:gd name="connsiteY6" fmla="*/ 1434912 h 2892489"/>
              <a:gd name="connsiteX0" fmla="*/ 0 w 7741876"/>
              <a:gd name="connsiteY0" fmla="*/ 1434912 h 2892489"/>
              <a:gd name="connsiteX1" fmla="*/ 5931737 w 7741876"/>
              <a:gd name="connsiteY1" fmla="*/ 727787 h 2892489"/>
              <a:gd name="connsiteX2" fmla="*/ 5931737 w 7741876"/>
              <a:gd name="connsiteY2" fmla="*/ 0 h 2892489"/>
              <a:gd name="connsiteX3" fmla="*/ 7741876 w 7741876"/>
              <a:gd name="connsiteY3" fmla="*/ 1446245 h 2892489"/>
              <a:gd name="connsiteX4" fmla="*/ 5931737 w 7741876"/>
              <a:gd name="connsiteY4" fmla="*/ 2892489 h 2892489"/>
              <a:gd name="connsiteX5" fmla="*/ 5941067 w 7741876"/>
              <a:gd name="connsiteY5" fmla="*/ 2155371 h 2892489"/>
              <a:gd name="connsiteX6" fmla="*/ 0 w 7741876"/>
              <a:gd name="connsiteY6" fmla="*/ 1434912 h 2892489"/>
              <a:gd name="connsiteX0" fmla="*/ 0 w 7741876"/>
              <a:gd name="connsiteY0" fmla="*/ 1434912 h 2892489"/>
              <a:gd name="connsiteX1" fmla="*/ 5931737 w 7741876"/>
              <a:gd name="connsiteY1" fmla="*/ 727787 h 2892489"/>
              <a:gd name="connsiteX2" fmla="*/ 5931737 w 7741876"/>
              <a:gd name="connsiteY2" fmla="*/ 0 h 2892489"/>
              <a:gd name="connsiteX3" fmla="*/ 7741876 w 7741876"/>
              <a:gd name="connsiteY3" fmla="*/ 1446245 h 2892489"/>
              <a:gd name="connsiteX4" fmla="*/ 5931737 w 7741876"/>
              <a:gd name="connsiteY4" fmla="*/ 2892489 h 2892489"/>
              <a:gd name="connsiteX5" fmla="*/ 5941067 w 7741876"/>
              <a:gd name="connsiteY5" fmla="*/ 2155371 h 2892489"/>
              <a:gd name="connsiteX6" fmla="*/ 0 w 7741876"/>
              <a:gd name="connsiteY6" fmla="*/ 1434912 h 2892489"/>
              <a:gd name="connsiteX0" fmla="*/ 0 w 7741876"/>
              <a:gd name="connsiteY0" fmla="*/ 1434912 h 2892489"/>
              <a:gd name="connsiteX1" fmla="*/ 5931737 w 7741876"/>
              <a:gd name="connsiteY1" fmla="*/ 727787 h 2892489"/>
              <a:gd name="connsiteX2" fmla="*/ 5931737 w 7741876"/>
              <a:gd name="connsiteY2" fmla="*/ 0 h 2892489"/>
              <a:gd name="connsiteX3" fmla="*/ 7741876 w 7741876"/>
              <a:gd name="connsiteY3" fmla="*/ 1446245 h 2892489"/>
              <a:gd name="connsiteX4" fmla="*/ 5931737 w 7741876"/>
              <a:gd name="connsiteY4" fmla="*/ 2892489 h 2892489"/>
              <a:gd name="connsiteX5" fmla="*/ 5941067 w 7741876"/>
              <a:gd name="connsiteY5" fmla="*/ 2155371 h 2892489"/>
              <a:gd name="connsiteX6" fmla="*/ 0 w 7741876"/>
              <a:gd name="connsiteY6" fmla="*/ 1434912 h 2892489"/>
              <a:gd name="connsiteX0" fmla="*/ 0 w 7741876"/>
              <a:gd name="connsiteY0" fmla="*/ 1434912 h 2892489"/>
              <a:gd name="connsiteX1" fmla="*/ 5931737 w 7741876"/>
              <a:gd name="connsiteY1" fmla="*/ 727787 h 2892489"/>
              <a:gd name="connsiteX2" fmla="*/ 5931737 w 7741876"/>
              <a:gd name="connsiteY2" fmla="*/ 0 h 2892489"/>
              <a:gd name="connsiteX3" fmla="*/ 7741876 w 7741876"/>
              <a:gd name="connsiteY3" fmla="*/ 1446245 h 2892489"/>
              <a:gd name="connsiteX4" fmla="*/ 5931737 w 7741876"/>
              <a:gd name="connsiteY4" fmla="*/ 2892489 h 2892489"/>
              <a:gd name="connsiteX5" fmla="*/ 5941067 w 7741876"/>
              <a:gd name="connsiteY5" fmla="*/ 2155371 h 2892489"/>
              <a:gd name="connsiteX6" fmla="*/ 0 w 7741876"/>
              <a:gd name="connsiteY6" fmla="*/ 1434912 h 2892489"/>
              <a:gd name="connsiteX0" fmla="*/ 0 w 7741876"/>
              <a:gd name="connsiteY0" fmla="*/ 1434912 h 2892489"/>
              <a:gd name="connsiteX1" fmla="*/ 5931737 w 7741876"/>
              <a:gd name="connsiteY1" fmla="*/ 727787 h 2892489"/>
              <a:gd name="connsiteX2" fmla="*/ 5931737 w 7741876"/>
              <a:gd name="connsiteY2" fmla="*/ 0 h 2892489"/>
              <a:gd name="connsiteX3" fmla="*/ 7741876 w 7741876"/>
              <a:gd name="connsiteY3" fmla="*/ 1446245 h 2892489"/>
              <a:gd name="connsiteX4" fmla="*/ 5931737 w 7741876"/>
              <a:gd name="connsiteY4" fmla="*/ 2892489 h 2892489"/>
              <a:gd name="connsiteX5" fmla="*/ 5941067 w 7741876"/>
              <a:gd name="connsiteY5" fmla="*/ 2155371 h 2892489"/>
              <a:gd name="connsiteX6" fmla="*/ 0 w 7741876"/>
              <a:gd name="connsiteY6" fmla="*/ 1434912 h 2892489"/>
              <a:gd name="connsiteX0" fmla="*/ 0 w 7741876"/>
              <a:gd name="connsiteY0" fmla="*/ 1434912 h 2892489"/>
              <a:gd name="connsiteX1" fmla="*/ 5931737 w 7741876"/>
              <a:gd name="connsiteY1" fmla="*/ 727787 h 2892489"/>
              <a:gd name="connsiteX2" fmla="*/ 5931737 w 7741876"/>
              <a:gd name="connsiteY2" fmla="*/ 0 h 2892489"/>
              <a:gd name="connsiteX3" fmla="*/ 7741876 w 7741876"/>
              <a:gd name="connsiteY3" fmla="*/ 1446245 h 2892489"/>
              <a:gd name="connsiteX4" fmla="*/ 5931737 w 7741876"/>
              <a:gd name="connsiteY4" fmla="*/ 2892489 h 2892489"/>
              <a:gd name="connsiteX5" fmla="*/ 5941067 w 7741876"/>
              <a:gd name="connsiteY5" fmla="*/ 2155371 h 2892489"/>
              <a:gd name="connsiteX6" fmla="*/ 0 w 7741876"/>
              <a:gd name="connsiteY6" fmla="*/ 1434912 h 2892489"/>
              <a:gd name="connsiteX0" fmla="*/ 0 w 7741876"/>
              <a:gd name="connsiteY0" fmla="*/ 1434912 h 2892489"/>
              <a:gd name="connsiteX1" fmla="*/ 5931737 w 7741876"/>
              <a:gd name="connsiteY1" fmla="*/ 727787 h 2892489"/>
              <a:gd name="connsiteX2" fmla="*/ 5931737 w 7741876"/>
              <a:gd name="connsiteY2" fmla="*/ 0 h 2892489"/>
              <a:gd name="connsiteX3" fmla="*/ 7741876 w 7741876"/>
              <a:gd name="connsiteY3" fmla="*/ 1446245 h 2892489"/>
              <a:gd name="connsiteX4" fmla="*/ 5931737 w 7741876"/>
              <a:gd name="connsiteY4" fmla="*/ 2892489 h 2892489"/>
              <a:gd name="connsiteX5" fmla="*/ 5941067 w 7741876"/>
              <a:gd name="connsiteY5" fmla="*/ 2155371 h 2892489"/>
              <a:gd name="connsiteX6" fmla="*/ 0 w 7741876"/>
              <a:gd name="connsiteY6" fmla="*/ 1434912 h 2892489"/>
              <a:gd name="connsiteX0" fmla="*/ 0 w 7741876"/>
              <a:gd name="connsiteY0" fmla="*/ 1434912 h 2892489"/>
              <a:gd name="connsiteX1" fmla="*/ 5931737 w 7741876"/>
              <a:gd name="connsiteY1" fmla="*/ 727787 h 2892489"/>
              <a:gd name="connsiteX2" fmla="*/ 5931737 w 7741876"/>
              <a:gd name="connsiteY2" fmla="*/ 0 h 2892489"/>
              <a:gd name="connsiteX3" fmla="*/ 7741876 w 7741876"/>
              <a:gd name="connsiteY3" fmla="*/ 1446245 h 2892489"/>
              <a:gd name="connsiteX4" fmla="*/ 5931737 w 7741876"/>
              <a:gd name="connsiteY4" fmla="*/ 2892489 h 2892489"/>
              <a:gd name="connsiteX5" fmla="*/ 5941067 w 7741876"/>
              <a:gd name="connsiteY5" fmla="*/ 2155371 h 2892489"/>
              <a:gd name="connsiteX6" fmla="*/ 0 w 7741876"/>
              <a:gd name="connsiteY6" fmla="*/ 1434912 h 2892489"/>
              <a:gd name="connsiteX0" fmla="*/ 0 w 7741876"/>
              <a:gd name="connsiteY0" fmla="*/ 1434912 h 2892489"/>
              <a:gd name="connsiteX1" fmla="*/ 5931737 w 7741876"/>
              <a:gd name="connsiteY1" fmla="*/ 727787 h 2892489"/>
              <a:gd name="connsiteX2" fmla="*/ 5931737 w 7741876"/>
              <a:gd name="connsiteY2" fmla="*/ 0 h 2892489"/>
              <a:gd name="connsiteX3" fmla="*/ 7741876 w 7741876"/>
              <a:gd name="connsiteY3" fmla="*/ 1446245 h 2892489"/>
              <a:gd name="connsiteX4" fmla="*/ 5931737 w 7741876"/>
              <a:gd name="connsiteY4" fmla="*/ 2892489 h 2892489"/>
              <a:gd name="connsiteX5" fmla="*/ 5941067 w 7741876"/>
              <a:gd name="connsiteY5" fmla="*/ 2155371 h 2892489"/>
              <a:gd name="connsiteX6" fmla="*/ 0 w 7741876"/>
              <a:gd name="connsiteY6" fmla="*/ 1434912 h 2892489"/>
              <a:gd name="connsiteX0" fmla="*/ 0 w 7741876"/>
              <a:gd name="connsiteY0" fmla="*/ 1434912 h 2892489"/>
              <a:gd name="connsiteX1" fmla="*/ 5931737 w 7741876"/>
              <a:gd name="connsiteY1" fmla="*/ 727787 h 2892489"/>
              <a:gd name="connsiteX2" fmla="*/ 5931737 w 7741876"/>
              <a:gd name="connsiteY2" fmla="*/ 0 h 2892489"/>
              <a:gd name="connsiteX3" fmla="*/ 7741876 w 7741876"/>
              <a:gd name="connsiteY3" fmla="*/ 1446245 h 2892489"/>
              <a:gd name="connsiteX4" fmla="*/ 5931737 w 7741876"/>
              <a:gd name="connsiteY4" fmla="*/ 2892489 h 2892489"/>
              <a:gd name="connsiteX5" fmla="*/ 5941067 w 7741876"/>
              <a:gd name="connsiteY5" fmla="*/ 2155371 h 2892489"/>
              <a:gd name="connsiteX6" fmla="*/ 0 w 7741876"/>
              <a:gd name="connsiteY6" fmla="*/ 1434912 h 2892489"/>
              <a:gd name="connsiteX0" fmla="*/ 0 w 7741876"/>
              <a:gd name="connsiteY0" fmla="*/ 1434912 h 2892489"/>
              <a:gd name="connsiteX1" fmla="*/ 5931737 w 7741876"/>
              <a:gd name="connsiteY1" fmla="*/ 727787 h 2892489"/>
              <a:gd name="connsiteX2" fmla="*/ 5931737 w 7741876"/>
              <a:gd name="connsiteY2" fmla="*/ 0 h 2892489"/>
              <a:gd name="connsiteX3" fmla="*/ 7741876 w 7741876"/>
              <a:gd name="connsiteY3" fmla="*/ 1446245 h 2892489"/>
              <a:gd name="connsiteX4" fmla="*/ 5931737 w 7741876"/>
              <a:gd name="connsiteY4" fmla="*/ 2892489 h 2892489"/>
              <a:gd name="connsiteX5" fmla="*/ 5941067 w 7741876"/>
              <a:gd name="connsiteY5" fmla="*/ 2155371 h 2892489"/>
              <a:gd name="connsiteX6" fmla="*/ 0 w 7741876"/>
              <a:gd name="connsiteY6" fmla="*/ 1434912 h 2892489"/>
              <a:gd name="connsiteX0" fmla="*/ 0 w 7741876"/>
              <a:gd name="connsiteY0" fmla="*/ 1434912 h 2892489"/>
              <a:gd name="connsiteX1" fmla="*/ 5931737 w 7741876"/>
              <a:gd name="connsiteY1" fmla="*/ 727787 h 2892489"/>
              <a:gd name="connsiteX2" fmla="*/ 5931737 w 7741876"/>
              <a:gd name="connsiteY2" fmla="*/ 0 h 2892489"/>
              <a:gd name="connsiteX3" fmla="*/ 7741876 w 7741876"/>
              <a:gd name="connsiteY3" fmla="*/ 1446245 h 2892489"/>
              <a:gd name="connsiteX4" fmla="*/ 5931737 w 7741876"/>
              <a:gd name="connsiteY4" fmla="*/ 2892489 h 2892489"/>
              <a:gd name="connsiteX5" fmla="*/ 5941067 w 7741876"/>
              <a:gd name="connsiteY5" fmla="*/ 2155371 h 2892489"/>
              <a:gd name="connsiteX6" fmla="*/ 0 w 7741876"/>
              <a:gd name="connsiteY6" fmla="*/ 1434912 h 2892489"/>
              <a:gd name="connsiteX0" fmla="*/ 0 w 7741876"/>
              <a:gd name="connsiteY0" fmla="*/ 1434912 h 2892489"/>
              <a:gd name="connsiteX1" fmla="*/ 5931737 w 7741876"/>
              <a:gd name="connsiteY1" fmla="*/ 727787 h 2892489"/>
              <a:gd name="connsiteX2" fmla="*/ 5931737 w 7741876"/>
              <a:gd name="connsiteY2" fmla="*/ 0 h 2892489"/>
              <a:gd name="connsiteX3" fmla="*/ 7741876 w 7741876"/>
              <a:gd name="connsiteY3" fmla="*/ 1446245 h 2892489"/>
              <a:gd name="connsiteX4" fmla="*/ 5931737 w 7741876"/>
              <a:gd name="connsiteY4" fmla="*/ 2892489 h 2892489"/>
              <a:gd name="connsiteX5" fmla="*/ 5941067 w 7741876"/>
              <a:gd name="connsiteY5" fmla="*/ 2155371 h 2892489"/>
              <a:gd name="connsiteX6" fmla="*/ 0 w 7741876"/>
              <a:gd name="connsiteY6" fmla="*/ 1434912 h 2892489"/>
              <a:gd name="connsiteX0" fmla="*/ 0 w 7741876"/>
              <a:gd name="connsiteY0" fmla="*/ 1434912 h 2892489"/>
              <a:gd name="connsiteX1" fmla="*/ 5931737 w 7741876"/>
              <a:gd name="connsiteY1" fmla="*/ 727787 h 2892489"/>
              <a:gd name="connsiteX2" fmla="*/ 5931737 w 7741876"/>
              <a:gd name="connsiteY2" fmla="*/ 0 h 2892489"/>
              <a:gd name="connsiteX3" fmla="*/ 7741876 w 7741876"/>
              <a:gd name="connsiteY3" fmla="*/ 1446245 h 2892489"/>
              <a:gd name="connsiteX4" fmla="*/ 5931737 w 7741876"/>
              <a:gd name="connsiteY4" fmla="*/ 2892489 h 2892489"/>
              <a:gd name="connsiteX5" fmla="*/ 5941067 w 7741876"/>
              <a:gd name="connsiteY5" fmla="*/ 2155371 h 2892489"/>
              <a:gd name="connsiteX6" fmla="*/ 0 w 7741876"/>
              <a:gd name="connsiteY6" fmla="*/ 1434912 h 2892489"/>
              <a:gd name="connsiteX0" fmla="*/ 0 w 7741876"/>
              <a:gd name="connsiteY0" fmla="*/ 1434912 h 2892489"/>
              <a:gd name="connsiteX1" fmla="*/ 5931737 w 7741876"/>
              <a:gd name="connsiteY1" fmla="*/ 727787 h 2892489"/>
              <a:gd name="connsiteX2" fmla="*/ 5931737 w 7741876"/>
              <a:gd name="connsiteY2" fmla="*/ 0 h 2892489"/>
              <a:gd name="connsiteX3" fmla="*/ 7741876 w 7741876"/>
              <a:gd name="connsiteY3" fmla="*/ 1446245 h 2892489"/>
              <a:gd name="connsiteX4" fmla="*/ 5931737 w 7741876"/>
              <a:gd name="connsiteY4" fmla="*/ 2892489 h 2892489"/>
              <a:gd name="connsiteX5" fmla="*/ 5941067 w 7741876"/>
              <a:gd name="connsiteY5" fmla="*/ 2155371 h 2892489"/>
              <a:gd name="connsiteX6" fmla="*/ 0 w 7741876"/>
              <a:gd name="connsiteY6" fmla="*/ 1434912 h 2892489"/>
              <a:gd name="connsiteX0" fmla="*/ 0 w 7741876"/>
              <a:gd name="connsiteY0" fmla="*/ 1434912 h 2892489"/>
              <a:gd name="connsiteX1" fmla="*/ 5931737 w 7741876"/>
              <a:gd name="connsiteY1" fmla="*/ 727787 h 2892489"/>
              <a:gd name="connsiteX2" fmla="*/ 5931737 w 7741876"/>
              <a:gd name="connsiteY2" fmla="*/ 0 h 2892489"/>
              <a:gd name="connsiteX3" fmla="*/ 7741876 w 7741876"/>
              <a:gd name="connsiteY3" fmla="*/ 1446245 h 2892489"/>
              <a:gd name="connsiteX4" fmla="*/ 5931737 w 7741876"/>
              <a:gd name="connsiteY4" fmla="*/ 2892489 h 2892489"/>
              <a:gd name="connsiteX5" fmla="*/ 5941067 w 7741876"/>
              <a:gd name="connsiteY5" fmla="*/ 2155371 h 2892489"/>
              <a:gd name="connsiteX6" fmla="*/ 0 w 7741876"/>
              <a:gd name="connsiteY6" fmla="*/ 1434912 h 2892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741876" h="2892489">
                <a:moveTo>
                  <a:pt x="0" y="1434912"/>
                </a:moveTo>
                <a:cubicBezTo>
                  <a:pt x="2445663" y="1113286"/>
                  <a:pt x="2540155" y="745565"/>
                  <a:pt x="5931737" y="727787"/>
                </a:cubicBezTo>
                <a:lnTo>
                  <a:pt x="5931737" y="0"/>
                </a:lnTo>
                <a:lnTo>
                  <a:pt x="7741876" y="1446245"/>
                </a:lnTo>
                <a:lnTo>
                  <a:pt x="5931737" y="2892489"/>
                </a:lnTo>
                <a:lnTo>
                  <a:pt x="5941067" y="2155371"/>
                </a:lnTo>
                <a:cubicBezTo>
                  <a:pt x="4108025" y="1627439"/>
                  <a:pt x="3259827" y="1470941"/>
                  <a:pt x="0" y="1434912"/>
                </a:cubicBezTo>
                <a:close/>
              </a:path>
            </a:pathLst>
          </a:cu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3" name="DevOps Arrow">
            <a:extLst>
              <a:ext uri="{FF2B5EF4-FFF2-40B4-BE49-F238E27FC236}">
                <a16:creationId xmlns:a16="http://schemas.microsoft.com/office/drawing/2014/main" id="{C8A5EEFF-A096-49A6-A488-7EC6CD945900}"/>
              </a:ext>
            </a:extLst>
          </p:cNvPr>
          <p:cNvSpPr/>
          <p:nvPr/>
        </p:nvSpPr>
        <p:spPr>
          <a:xfrm rot="7771649" flipV="1">
            <a:off x="6238676" y="2557479"/>
            <a:ext cx="1007885" cy="486867"/>
          </a:xfrm>
          <a:custGeom>
            <a:avLst/>
            <a:gdLst>
              <a:gd name="connsiteX0" fmla="*/ 0 w 6503436"/>
              <a:gd name="connsiteY0" fmla="*/ 0 h 5775648"/>
              <a:gd name="connsiteX1" fmla="*/ 5057192 w 6503436"/>
              <a:gd name="connsiteY1" fmla="*/ 3610946 h 5775648"/>
              <a:gd name="connsiteX2" fmla="*/ 5057192 w 6503436"/>
              <a:gd name="connsiteY2" fmla="*/ 2883159 h 5775648"/>
              <a:gd name="connsiteX3" fmla="*/ 6503436 w 6503436"/>
              <a:gd name="connsiteY3" fmla="*/ 4348065 h 5775648"/>
              <a:gd name="connsiteX4" fmla="*/ 5057192 w 6503436"/>
              <a:gd name="connsiteY4" fmla="*/ 5775648 h 5775648"/>
              <a:gd name="connsiteX5" fmla="*/ 5066522 w 6503436"/>
              <a:gd name="connsiteY5" fmla="*/ 5038530 h 5775648"/>
              <a:gd name="connsiteX6" fmla="*/ 0 w 6503436"/>
              <a:gd name="connsiteY6" fmla="*/ 0 h 5775648"/>
              <a:gd name="connsiteX0" fmla="*/ 0 w 6503436"/>
              <a:gd name="connsiteY0" fmla="*/ 0 h 5775648"/>
              <a:gd name="connsiteX1" fmla="*/ 5057192 w 6503436"/>
              <a:gd name="connsiteY1" fmla="*/ 3610946 h 5775648"/>
              <a:gd name="connsiteX2" fmla="*/ 5057192 w 6503436"/>
              <a:gd name="connsiteY2" fmla="*/ 2883159 h 5775648"/>
              <a:gd name="connsiteX3" fmla="*/ 6503436 w 6503436"/>
              <a:gd name="connsiteY3" fmla="*/ 4348065 h 5775648"/>
              <a:gd name="connsiteX4" fmla="*/ 5057192 w 6503436"/>
              <a:gd name="connsiteY4" fmla="*/ 5775648 h 5775648"/>
              <a:gd name="connsiteX5" fmla="*/ 5066522 w 6503436"/>
              <a:gd name="connsiteY5" fmla="*/ 5038530 h 5775648"/>
              <a:gd name="connsiteX6" fmla="*/ 0 w 6503436"/>
              <a:gd name="connsiteY6" fmla="*/ 0 h 5775648"/>
              <a:gd name="connsiteX0" fmla="*/ 0 w 6503436"/>
              <a:gd name="connsiteY0" fmla="*/ 0 h 5775648"/>
              <a:gd name="connsiteX1" fmla="*/ 5057192 w 6503436"/>
              <a:gd name="connsiteY1" fmla="*/ 3610946 h 5775648"/>
              <a:gd name="connsiteX2" fmla="*/ 5057192 w 6503436"/>
              <a:gd name="connsiteY2" fmla="*/ 2883159 h 5775648"/>
              <a:gd name="connsiteX3" fmla="*/ 6503436 w 6503436"/>
              <a:gd name="connsiteY3" fmla="*/ 4348065 h 5775648"/>
              <a:gd name="connsiteX4" fmla="*/ 5057192 w 6503436"/>
              <a:gd name="connsiteY4" fmla="*/ 5775648 h 5775648"/>
              <a:gd name="connsiteX5" fmla="*/ 5066522 w 6503436"/>
              <a:gd name="connsiteY5" fmla="*/ 5038530 h 5775648"/>
              <a:gd name="connsiteX6" fmla="*/ 0 w 6503436"/>
              <a:gd name="connsiteY6" fmla="*/ 0 h 5775648"/>
              <a:gd name="connsiteX0" fmla="*/ 0 w 6503436"/>
              <a:gd name="connsiteY0" fmla="*/ 0 h 5775648"/>
              <a:gd name="connsiteX1" fmla="*/ 5057192 w 6503436"/>
              <a:gd name="connsiteY1" fmla="*/ 3610946 h 5775648"/>
              <a:gd name="connsiteX2" fmla="*/ 5057192 w 6503436"/>
              <a:gd name="connsiteY2" fmla="*/ 2883159 h 5775648"/>
              <a:gd name="connsiteX3" fmla="*/ 6503436 w 6503436"/>
              <a:gd name="connsiteY3" fmla="*/ 4348065 h 5775648"/>
              <a:gd name="connsiteX4" fmla="*/ 5057192 w 6503436"/>
              <a:gd name="connsiteY4" fmla="*/ 5775648 h 5775648"/>
              <a:gd name="connsiteX5" fmla="*/ 5066522 w 6503436"/>
              <a:gd name="connsiteY5" fmla="*/ 5038530 h 5775648"/>
              <a:gd name="connsiteX6" fmla="*/ 0 w 6503436"/>
              <a:gd name="connsiteY6" fmla="*/ 0 h 5775648"/>
              <a:gd name="connsiteX0" fmla="*/ 0 w 6503436"/>
              <a:gd name="connsiteY0" fmla="*/ 0 h 5775648"/>
              <a:gd name="connsiteX1" fmla="*/ 5057192 w 6503436"/>
              <a:gd name="connsiteY1" fmla="*/ 3610946 h 5775648"/>
              <a:gd name="connsiteX2" fmla="*/ 5057192 w 6503436"/>
              <a:gd name="connsiteY2" fmla="*/ 2883159 h 5775648"/>
              <a:gd name="connsiteX3" fmla="*/ 6503436 w 6503436"/>
              <a:gd name="connsiteY3" fmla="*/ 4348065 h 5775648"/>
              <a:gd name="connsiteX4" fmla="*/ 5057192 w 6503436"/>
              <a:gd name="connsiteY4" fmla="*/ 5775648 h 5775648"/>
              <a:gd name="connsiteX5" fmla="*/ 5066522 w 6503436"/>
              <a:gd name="connsiteY5" fmla="*/ 5038530 h 5775648"/>
              <a:gd name="connsiteX6" fmla="*/ 0 w 6503436"/>
              <a:gd name="connsiteY6" fmla="*/ 0 h 5775648"/>
              <a:gd name="connsiteX0" fmla="*/ 0 w 6503436"/>
              <a:gd name="connsiteY0" fmla="*/ 0 h 5775648"/>
              <a:gd name="connsiteX1" fmla="*/ 5057192 w 6503436"/>
              <a:gd name="connsiteY1" fmla="*/ 3610946 h 5775648"/>
              <a:gd name="connsiteX2" fmla="*/ 5057192 w 6503436"/>
              <a:gd name="connsiteY2" fmla="*/ 2883159 h 5775648"/>
              <a:gd name="connsiteX3" fmla="*/ 6503436 w 6503436"/>
              <a:gd name="connsiteY3" fmla="*/ 4348065 h 5775648"/>
              <a:gd name="connsiteX4" fmla="*/ 5057192 w 6503436"/>
              <a:gd name="connsiteY4" fmla="*/ 5775648 h 5775648"/>
              <a:gd name="connsiteX5" fmla="*/ 5066522 w 6503436"/>
              <a:gd name="connsiteY5" fmla="*/ 5038530 h 5775648"/>
              <a:gd name="connsiteX6" fmla="*/ 0 w 6503436"/>
              <a:gd name="connsiteY6" fmla="*/ 0 h 5775648"/>
              <a:gd name="connsiteX0" fmla="*/ 0 w 6512767"/>
              <a:gd name="connsiteY0" fmla="*/ 0 h 5775648"/>
              <a:gd name="connsiteX1" fmla="*/ 5057192 w 6512767"/>
              <a:gd name="connsiteY1" fmla="*/ 3610946 h 5775648"/>
              <a:gd name="connsiteX2" fmla="*/ 5057192 w 6512767"/>
              <a:gd name="connsiteY2" fmla="*/ 2883159 h 5775648"/>
              <a:gd name="connsiteX3" fmla="*/ 6512767 w 6512767"/>
              <a:gd name="connsiteY3" fmla="*/ 4198775 h 5775648"/>
              <a:gd name="connsiteX4" fmla="*/ 5057192 w 6512767"/>
              <a:gd name="connsiteY4" fmla="*/ 5775648 h 5775648"/>
              <a:gd name="connsiteX5" fmla="*/ 5066522 w 6512767"/>
              <a:gd name="connsiteY5" fmla="*/ 5038530 h 5775648"/>
              <a:gd name="connsiteX6" fmla="*/ 0 w 6512767"/>
              <a:gd name="connsiteY6" fmla="*/ 0 h 5775648"/>
              <a:gd name="connsiteX0" fmla="*/ 0 w 6904653"/>
              <a:gd name="connsiteY0" fmla="*/ 0 h 5775648"/>
              <a:gd name="connsiteX1" fmla="*/ 5057192 w 6904653"/>
              <a:gd name="connsiteY1" fmla="*/ 3610946 h 5775648"/>
              <a:gd name="connsiteX2" fmla="*/ 5057192 w 6904653"/>
              <a:gd name="connsiteY2" fmla="*/ 2883159 h 5775648"/>
              <a:gd name="connsiteX3" fmla="*/ 6904653 w 6904653"/>
              <a:gd name="connsiteY3" fmla="*/ 4320073 h 5775648"/>
              <a:gd name="connsiteX4" fmla="*/ 5057192 w 6904653"/>
              <a:gd name="connsiteY4" fmla="*/ 5775648 h 5775648"/>
              <a:gd name="connsiteX5" fmla="*/ 5066522 w 6904653"/>
              <a:gd name="connsiteY5" fmla="*/ 5038530 h 5775648"/>
              <a:gd name="connsiteX6" fmla="*/ 0 w 6904653"/>
              <a:gd name="connsiteY6" fmla="*/ 0 h 5775648"/>
              <a:gd name="connsiteX0" fmla="*/ 0 w 6885992"/>
              <a:gd name="connsiteY0" fmla="*/ 0 h 5775648"/>
              <a:gd name="connsiteX1" fmla="*/ 5057192 w 6885992"/>
              <a:gd name="connsiteY1" fmla="*/ 3610946 h 5775648"/>
              <a:gd name="connsiteX2" fmla="*/ 5057192 w 6885992"/>
              <a:gd name="connsiteY2" fmla="*/ 2883159 h 5775648"/>
              <a:gd name="connsiteX3" fmla="*/ 6885992 w 6885992"/>
              <a:gd name="connsiteY3" fmla="*/ 4245428 h 5775648"/>
              <a:gd name="connsiteX4" fmla="*/ 5057192 w 6885992"/>
              <a:gd name="connsiteY4" fmla="*/ 5775648 h 5775648"/>
              <a:gd name="connsiteX5" fmla="*/ 5066522 w 6885992"/>
              <a:gd name="connsiteY5" fmla="*/ 5038530 h 5775648"/>
              <a:gd name="connsiteX6" fmla="*/ 0 w 6885992"/>
              <a:gd name="connsiteY6" fmla="*/ 0 h 5775648"/>
              <a:gd name="connsiteX0" fmla="*/ 0 w 6867331"/>
              <a:gd name="connsiteY0" fmla="*/ 0 h 5775648"/>
              <a:gd name="connsiteX1" fmla="*/ 5057192 w 6867331"/>
              <a:gd name="connsiteY1" fmla="*/ 3610946 h 5775648"/>
              <a:gd name="connsiteX2" fmla="*/ 5057192 w 6867331"/>
              <a:gd name="connsiteY2" fmla="*/ 2883159 h 5775648"/>
              <a:gd name="connsiteX3" fmla="*/ 6867331 w 6867331"/>
              <a:gd name="connsiteY3" fmla="*/ 4329404 h 5775648"/>
              <a:gd name="connsiteX4" fmla="*/ 5057192 w 6867331"/>
              <a:gd name="connsiteY4" fmla="*/ 5775648 h 5775648"/>
              <a:gd name="connsiteX5" fmla="*/ 5066522 w 6867331"/>
              <a:gd name="connsiteY5" fmla="*/ 5038530 h 5775648"/>
              <a:gd name="connsiteX6" fmla="*/ 0 w 6867331"/>
              <a:gd name="connsiteY6" fmla="*/ 0 h 5775648"/>
              <a:gd name="connsiteX0" fmla="*/ 0 w 6867331"/>
              <a:gd name="connsiteY0" fmla="*/ 0 h 5775648"/>
              <a:gd name="connsiteX1" fmla="*/ 5057192 w 6867331"/>
              <a:gd name="connsiteY1" fmla="*/ 3610946 h 5775648"/>
              <a:gd name="connsiteX2" fmla="*/ 5057192 w 6867331"/>
              <a:gd name="connsiteY2" fmla="*/ 2883159 h 5775648"/>
              <a:gd name="connsiteX3" fmla="*/ 6867331 w 6867331"/>
              <a:gd name="connsiteY3" fmla="*/ 4329404 h 5775648"/>
              <a:gd name="connsiteX4" fmla="*/ 5057192 w 6867331"/>
              <a:gd name="connsiteY4" fmla="*/ 5775648 h 5775648"/>
              <a:gd name="connsiteX5" fmla="*/ 5066522 w 6867331"/>
              <a:gd name="connsiteY5" fmla="*/ 5038530 h 5775648"/>
              <a:gd name="connsiteX6" fmla="*/ 0 w 6867331"/>
              <a:gd name="connsiteY6" fmla="*/ 0 h 5775648"/>
              <a:gd name="connsiteX0" fmla="*/ 0 w 6867331"/>
              <a:gd name="connsiteY0" fmla="*/ 0 h 5775648"/>
              <a:gd name="connsiteX1" fmla="*/ 5057192 w 6867331"/>
              <a:gd name="connsiteY1" fmla="*/ 3610946 h 5775648"/>
              <a:gd name="connsiteX2" fmla="*/ 5057192 w 6867331"/>
              <a:gd name="connsiteY2" fmla="*/ 2883159 h 5775648"/>
              <a:gd name="connsiteX3" fmla="*/ 6867331 w 6867331"/>
              <a:gd name="connsiteY3" fmla="*/ 4329404 h 5775648"/>
              <a:gd name="connsiteX4" fmla="*/ 5057192 w 6867331"/>
              <a:gd name="connsiteY4" fmla="*/ 5775648 h 5775648"/>
              <a:gd name="connsiteX5" fmla="*/ 5066522 w 6867331"/>
              <a:gd name="connsiteY5" fmla="*/ 5038530 h 5775648"/>
              <a:gd name="connsiteX6" fmla="*/ 0 w 6867331"/>
              <a:gd name="connsiteY6" fmla="*/ 0 h 5775648"/>
              <a:gd name="connsiteX0" fmla="*/ 0 w 6867331"/>
              <a:gd name="connsiteY0" fmla="*/ 0 h 5775648"/>
              <a:gd name="connsiteX1" fmla="*/ 5057192 w 6867331"/>
              <a:gd name="connsiteY1" fmla="*/ 3610946 h 5775648"/>
              <a:gd name="connsiteX2" fmla="*/ 5057192 w 6867331"/>
              <a:gd name="connsiteY2" fmla="*/ 2883159 h 5775648"/>
              <a:gd name="connsiteX3" fmla="*/ 6867331 w 6867331"/>
              <a:gd name="connsiteY3" fmla="*/ 4329404 h 5775648"/>
              <a:gd name="connsiteX4" fmla="*/ 5057192 w 6867331"/>
              <a:gd name="connsiteY4" fmla="*/ 5775648 h 5775648"/>
              <a:gd name="connsiteX5" fmla="*/ 5066522 w 6867331"/>
              <a:gd name="connsiteY5" fmla="*/ 5038530 h 5775648"/>
              <a:gd name="connsiteX6" fmla="*/ 0 w 6867331"/>
              <a:gd name="connsiteY6" fmla="*/ 0 h 5775648"/>
              <a:gd name="connsiteX0" fmla="*/ 0 w 6867331"/>
              <a:gd name="connsiteY0" fmla="*/ 0 h 5775648"/>
              <a:gd name="connsiteX1" fmla="*/ 5057192 w 6867331"/>
              <a:gd name="connsiteY1" fmla="*/ 3610946 h 5775648"/>
              <a:gd name="connsiteX2" fmla="*/ 5057192 w 6867331"/>
              <a:gd name="connsiteY2" fmla="*/ 2883159 h 5775648"/>
              <a:gd name="connsiteX3" fmla="*/ 6867331 w 6867331"/>
              <a:gd name="connsiteY3" fmla="*/ 4329404 h 5775648"/>
              <a:gd name="connsiteX4" fmla="*/ 5057192 w 6867331"/>
              <a:gd name="connsiteY4" fmla="*/ 5775648 h 5775648"/>
              <a:gd name="connsiteX5" fmla="*/ 5066522 w 6867331"/>
              <a:gd name="connsiteY5" fmla="*/ 5038530 h 5775648"/>
              <a:gd name="connsiteX6" fmla="*/ 0 w 6867331"/>
              <a:gd name="connsiteY6" fmla="*/ 0 h 5775648"/>
              <a:gd name="connsiteX0" fmla="*/ 0 w 6867331"/>
              <a:gd name="connsiteY0" fmla="*/ 0 h 5775648"/>
              <a:gd name="connsiteX1" fmla="*/ 5057192 w 6867331"/>
              <a:gd name="connsiteY1" fmla="*/ 3610946 h 5775648"/>
              <a:gd name="connsiteX2" fmla="*/ 5057192 w 6867331"/>
              <a:gd name="connsiteY2" fmla="*/ 2883159 h 5775648"/>
              <a:gd name="connsiteX3" fmla="*/ 6867331 w 6867331"/>
              <a:gd name="connsiteY3" fmla="*/ 4329404 h 5775648"/>
              <a:gd name="connsiteX4" fmla="*/ 5057192 w 6867331"/>
              <a:gd name="connsiteY4" fmla="*/ 5775648 h 5775648"/>
              <a:gd name="connsiteX5" fmla="*/ 5066522 w 6867331"/>
              <a:gd name="connsiteY5" fmla="*/ 5038530 h 5775648"/>
              <a:gd name="connsiteX6" fmla="*/ 0 w 6867331"/>
              <a:gd name="connsiteY6" fmla="*/ 0 h 5775648"/>
              <a:gd name="connsiteX0" fmla="*/ 0 w 6867331"/>
              <a:gd name="connsiteY0" fmla="*/ 0 h 5775648"/>
              <a:gd name="connsiteX1" fmla="*/ 5057192 w 6867331"/>
              <a:gd name="connsiteY1" fmla="*/ 3610946 h 5775648"/>
              <a:gd name="connsiteX2" fmla="*/ 5057192 w 6867331"/>
              <a:gd name="connsiteY2" fmla="*/ 2883159 h 5775648"/>
              <a:gd name="connsiteX3" fmla="*/ 6867331 w 6867331"/>
              <a:gd name="connsiteY3" fmla="*/ 4329404 h 5775648"/>
              <a:gd name="connsiteX4" fmla="*/ 5057192 w 6867331"/>
              <a:gd name="connsiteY4" fmla="*/ 5775648 h 5775648"/>
              <a:gd name="connsiteX5" fmla="*/ 5066522 w 6867331"/>
              <a:gd name="connsiteY5" fmla="*/ 5038530 h 5775648"/>
              <a:gd name="connsiteX6" fmla="*/ 0 w 6867331"/>
              <a:gd name="connsiteY6" fmla="*/ 0 h 5775648"/>
              <a:gd name="connsiteX0" fmla="*/ 0 w 6867331"/>
              <a:gd name="connsiteY0" fmla="*/ 0 h 5775648"/>
              <a:gd name="connsiteX1" fmla="*/ 5057192 w 6867331"/>
              <a:gd name="connsiteY1" fmla="*/ 3610946 h 5775648"/>
              <a:gd name="connsiteX2" fmla="*/ 5057192 w 6867331"/>
              <a:gd name="connsiteY2" fmla="*/ 2883159 h 5775648"/>
              <a:gd name="connsiteX3" fmla="*/ 6867331 w 6867331"/>
              <a:gd name="connsiteY3" fmla="*/ 4329404 h 5775648"/>
              <a:gd name="connsiteX4" fmla="*/ 5057192 w 6867331"/>
              <a:gd name="connsiteY4" fmla="*/ 5775648 h 5775648"/>
              <a:gd name="connsiteX5" fmla="*/ 5066522 w 6867331"/>
              <a:gd name="connsiteY5" fmla="*/ 5038530 h 5775648"/>
              <a:gd name="connsiteX6" fmla="*/ 0 w 6867331"/>
              <a:gd name="connsiteY6" fmla="*/ 0 h 5775648"/>
              <a:gd name="connsiteX0" fmla="*/ 0 w 7741876"/>
              <a:gd name="connsiteY0" fmla="*/ 1434912 h 2892489"/>
              <a:gd name="connsiteX1" fmla="*/ 5931737 w 7741876"/>
              <a:gd name="connsiteY1" fmla="*/ 727787 h 2892489"/>
              <a:gd name="connsiteX2" fmla="*/ 5931737 w 7741876"/>
              <a:gd name="connsiteY2" fmla="*/ 0 h 2892489"/>
              <a:gd name="connsiteX3" fmla="*/ 7741876 w 7741876"/>
              <a:gd name="connsiteY3" fmla="*/ 1446245 h 2892489"/>
              <a:gd name="connsiteX4" fmla="*/ 5931737 w 7741876"/>
              <a:gd name="connsiteY4" fmla="*/ 2892489 h 2892489"/>
              <a:gd name="connsiteX5" fmla="*/ 5941067 w 7741876"/>
              <a:gd name="connsiteY5" fmla="*/ 2155371 h 2892489"/>
              <a:gd name="connsiteX6" fmla="*/ 0 w 7741876"/>
              <a:gd name="connsiteY6" fmla="*/ 1434912 h 2892489"/>
              <a:gd name="connsiteX0" fmla="*/ 0 w 7741876"/>
              <a:gd name="connsiteY0" fmla="*/ 1434912 h 2892489"/>
              <a:gd name="connsiteX1" fmla="*/ 5931737 w 7741876"/>
              <a:gd name="connsiteY1" fmla="*/ 727787 h 2892489"/>
              <a:gd name="connsiteX2" fmla="*/ 5931737 w 7741876"/>
              <a:gd name="connsiteY2" fmla="*/ 0 h 2892489"/>
              <a:gd name="connsiteX3" fmla="*/ 7741876 w 7741876"/>
              <a:gd name="connsiteY3" fmla="*/ 1446245 h 2892489"/>
              <a:gd name="connsiteX4" fmla="*/ 5931737 w 7741876"/>
              <a:gd name="connsiteY4" fmla="*/ 2892489 h 2892489"/>
              <a:gd name="connsiteX5" fmla="*/ 5941067 w 7741876"/>
              <a:gd name="connsiteY5" fmla="*/ 2155371 h 2892489"/>
              <a:gd name="connsiteX6" fmla="*/ 0 w 7741876"/>
              <a:gd name="connsiteY6" fmla="*/ 1434912 h 2892489"/>
              <a:gd name="connsiteX0" fmla="*/ 0 w 7741876"/>
              <a:gd name="connsiteY0" fmla="*/ 1434912 h 2892489"/>
              <a:gd name="connsiteX1" fmla="*/ 5931737 w 7741876"/>
              <a:gd name="connsiteY1" fmla="*/ 727787 h 2892489"/>
              <a:gd name="connsiteX2" fmla="*/ 5931737 w 7741876"/>
              <a:gd name="connsiteY2" fmla="*/ 0 h 2892489"/>
              <a:gd name="connsiteX3" fmla="*/ 7741876 w 7741876"/>
              <a:gd name="connsiteY3" fmla="*/ 1446245 h 2892489"/>
              <a:gd name="connsiteX4" fmla="*/ 5931737 w 7741876"/>
              <a:gd name="connsiteY4" fmla="*/ 2892489 h 2892489"/>
              <a:gd name="connsiteX5" fmla="*/ 5941067 w 7741876"/>
              <a:gd name="connsiteY5" fmla="*/ 2155371 h 2892489"/>
              <a:gd name="connsiteX6" fmla="*/ 0 w 7741876"/>
              <a:gd name="connsiteY6" fmla="*/ 1434912 h 2892489"/>
              <a:gd name="connsiteX0" fmla="*/ 0 w 7741876"/>
              <a:gd name="connsiteY0" fmla="*/ 1434912 h 2892489"/>
              <a:gd name="connsiteX1" fmla="*/ 5931737 w 7741876"/>
              <a:gd name="connsiteY1" fmla="*/ 727787 h 2892489"/>
              <a:gd name="connsiteX2" fmla="*/ 5931737 w 7741876"/>
              <a:gd name="connsiteY2" fmla="*/ 0 h 2892489"/>
              <a:gd name="connsiteX3" fmla="*/ 7741876 w 7741876"/>
              <a:gd name="connsiteY3" fmla="*/ 1446245 h 2892489"/>
              <a:gd name="connsiteX4" fmla="*/ 5931737 w 7741876"/>
              <a:gd name="connsiteY4" fmla="*/ 2892489 h 2892489"/>
              <a:gd name="connsiteX5" fmla="*/ 5941067 w 7741876"/>
              <a:gd name="connsiteY5" fmla="*/ 2155371 h 2892489"/>
              <a:gd name="connsiteX6" fmla="*/ 0 w 7741876"/>
              <a:gd name="connsiteY6" fmla="*/ 1434912 h 2892489"/>
              <a:gd name="connsiteX0" fmla="*/ 0 w 7741876"/>
              <a:gd name="connsiteY0" fmla="*/ 1434912 h 2892489"/>
              <a:gd name="connsiteX1" fmla="*/ 5931737 w 7741876"/>
              <a:gd name="connsiteY1" fmla="*/ 727787 h 2892489"/>
              <a:gd name="connsiteX2" fmla="*/ 5931737 w 7741876"/>
              <a:gd name="connsiteY2" fmla="*/ 0 h 2892489"/>
              <a:gd name="connsiteX3" fmla="*/ 7741876 w 7741876"/>
              <a:gd name="connsiteY3" fmla="*/ 1446245 h 2892489"/>
              <a:gd name="connsiteX4" fmla="*/ 5931737 w 7741876"/>
              <a:gd name="connsiteY4" fmla="*/ 2892489 h 2892489"/>
              <a:gd name="connsiteX5" fmla="*/ 5941067 w 7741876"/>
              <a:gd name="connsiteY5" fmla="*/ 2155371 h 2892489"/>
              <a:gd name="connsiteX6" fmla="*/ 0 w 7741876"/>
              <a:gd name="connsiteY6" fmla="*/ 1434912 h 2892489"/>
              <a:gd name="connsiteX0" fmla="*/ 0 w 7741876"/>
              <a:gd name="connsiteY0" fmla="*/ 1434912 h 2892489"/>
              <a:gd name="connsiteX1" fmla="*/ 5931737 w 7741876"/>
              <a:gd name="connsiteY1" fmla="*/ 727787 h 2892489"/>
              <a:gd name="connsiteX2" fmla="*/ 5931737 w 7741876"/>
              <a:gd name="connsiteY2" fmla="*/ 0 h 2892489"/>
              <a:gd name="connsiteX3" fmla="*/ 7741876 w 7741876"/>
              <a:gd name="connsiteY3" fmla="*/ 1446245 h 2892489"/>
              <a:gd name="connsiteX4" fmla="*/ 5931737 w 7741876"/>
              <a:gd name="connsiteY4" fmla="*/ 2892489 h 2892489"/>
              <a:gd name="connsiteX5" fmla="*/ 5941067 w 7741876"/>
              <a:gd name="connsiteY5" fmla="*/ 2155371 h 2892489"/>
              <a:gd name="connsiteX6" fmla="*/ 0 w 7741876"/>
              <a:gd name="connsiteY6" fmla="*/ 1434912 h 2892489"/>
              <a:gd name="connsiteX0" fmla="*/ 0 w 7741876"/>
              <a:gd name="connsiteY0" fmla="*/ 1434912 h 2892489"/>
              <a:gd name="connsiteX1" fmla="*/ 5931737 w 7741876"/>
              <a:gd name="connsiteY1" fmla="*/ 727787 h 2892489"/>
              <a:gd name="connsiteX2" fmla="*/ 5931737 w 7741876"/>
              <a:gd name="connsiteY2" fmla="*/ 0 h 2892489"/>
              <a:gd name="connsiteX3" fmla="*/ 7741876 w 7741876"/>
              <a:gd name="connsiteY3" fmla="*/ 1446245 h 2892489"/>
              <a:gd name="connsiteX4" fmla="*/ 5931737 w 7741876"/>
              <a:gd name="connsiteY4" fmla="*/ 2892489 h 2892489"/>
              <a:gd name="connsiteX5" fmla="*/ 5941067 w 7741876"/>
              <a:gd name="connsiteY5" fmla="*/ 2155371 h 2892489"/>
              <a:gd name="connsiteX6" fmla="*/ 0 w 7741876"/>
              <a:gd name="connsiteY6" fmla="*/ 1434912 h 2892489"/>
              <a:gd name="connsiteX0" fmla="*/ 0 w 7741876"/>
              <a:gd name="connsiteY0" fmla="*/ 1434912 h 2892489"/>
              <a:gd name="connsiteX1" fmla="*/ 5931737 w 7741876"/>
              <a:gd name="connsiteY1" fmla="*/ 727787 h 2892489"/>
              <a:gd name="connsiteX2" fmla="*/ 5931737 w 7741876"/>
              <a:gd name="connsiteY2" fmla="*/ 0 h 2892489"/>
              <a:gd name="connsiteX3" fmla="*/ 7741876 w 7741876"/>
              <a:gd name="connsiteY3" fmla="*/ 1446245 h 2892489"/>
              <a:gd name="connsiteX4" fmla="*/ 5931737 w 7741876"/>
              <a:gd name="connsiteY4" fmla="*/ 2892489 h 2892489"/>
              <a:gd name="connsiteX5" fmla="*/ 5941067 w 7741876"/>
              <a:gd name="connsiteY5" fmla="*/ 2155371 h 2892489"/>
              <a:gd name="connsiteX6" fmla="*/ 0 w 7741876"/>
              <a:gd name="connsiteY6" fmla="*/ 1434912 h 2892489"/>
              <a:gd name="connsiteX0" fmla="*/ 0 w 7741876"/>
              <a:gd name="connsiteY0" fmla="*/ 1434912 h 2892489"/>
              <a:gd name="connsiteX1" fmla="*/ 5931737 w 7741876"/>
              <a:gd name="connsiteY1" fmla="*/ 727787 h 2892489"/>
              <a:gd name="connsiteX2" fmla="*/ 5931737 w 7741876"/>
              <a:gd name="connsiteY2" fmla="*/ 0 h 2892489"/>
              <a:gd name="connsiteX3" fmla="*/ 7741876 w 7741876"/>
              <a:gd name="connsiteY3" fmla="*/ 1446245 h 2892489"/>
              <a:gd name="connsiteX4" fmla="*/ 5931737 w 7741876"/>
              <a:gd name="connsiteY4" fmla="*/ 2892489 h 2892489"/>
              <a:gd name="connsiteX5" fmla="*/ 5941067 w 7741876"/>
              <a:gd name="connsiteY5" fmla="*/ 2155371 h 2892489"/>
              <a:gd name="connsiteX6" fmla="*/ 0 w 7741876"/>
              <a:gd name="connsiteY6" fmla="*/ 1434912 h 2892489"/>
              <a:gd name="connsiteX0" fmla="*/ 0 w 7741876"/>
              <a:gd name="connsiteY0" fmla="*/ 1434912 h 2892489"/>
              <a:gd name="connsiteX1" fmla="*/ 5931737 w 7741876"/>
              <a:gd name="connsiteY1" fmla="*/ 727787 h 2892489"/>
              <a:gd name="connsiteX2" fmla="*/ 5931737 w 7741876"/>
              <a:gd name="connsiteY2" fmla="*/ 0 h 2892489"/>
              <a:gd name="connsiteX3" fmla="*/ 7741876 w 7741876"/>
              <a:gd name="connsiteY3" fmla="*/ 1446245 h 2892489"/>
              <a:gd name="connsiteX4" fmla="*/ 5931737 w 7741876"/>
              <a:gd name="connsiteY4" fmla="*/ 2892489 h 2892489"/>
              <a:gd name="connsiteX5" fmla="*/ 5941067 w 7741876"/>
              <a:gd name="connsiteY5" fmla="*/ 2155371 h 2892489"/>
              <a:gd name="connsiteX6" fmla="*/ 0 w 7741876"/>
              <a:gd name="connsiteY6" fmla="*/ 1434912 h 2892489"/>
              <a:gd name="connsiteX0" fmla="*/ 0 w 7741876"/>
              <a:gd name="connsiteY0" fmla="*/ 1434912 h 2892489"/>
              <a:gd name="connsiteX1" fmla="*/ 5931737 w 7741876"/>
              <a:gd name="connsiteY1" fmla="*/ 727787 h 2892489"/>
              <a:gd name="connsiteX2" fmla="*/ 5931737 w 7741876"/>
              <a:gd name="connsiteY2" fmla="*/ 0 h 2892489"/>
              <a:gd name="connsiteX3" fmla="*/ 7741876 w 7741876"/>
              <a:gd name="connsiteY3" fmla="*/ 1446245 h 2892489"/>
              <a:gd name="connsiteX4" fmla="*/ 5931737 w 7741876"/>
              <a:gd name="connsiteY4" fmla="*/ 2892489 h 2892489"/>
              <a:gd name="connsiteX5" fmla="*/ 5941067 w 7741876"/>
              <a:gd name="connsiteY5" fmla="*/ 2155371 h 2892489"/>
              <a:gd name="connsiteX6" fmla="*/ 0 w 7741876"/>
              <a:gd name="connsiteY6" fmla="*/ 1434912 h 2892489"/>
              <a:gd name="connsiteX0" fmla="*/ 0 w 7741876"/>
              <a:gd name="connsiteY0" fmla="*/ 1434912 h 2892489"/>
              <a:gd name="connsiteX1" fmla="*/ 5931737 w 7741876"/>
              <a:gd name="connsiteY1" fmla="*/ 727787 h 2892489"/>
              <a:gd name="connsiteX2" fmla="*/ 5931737 w 7741876"/>
              <a:gd name="connsiteY2" fmla="*/ 0 h 2892489"/>
              <a:gd name="connsiteX3" fmla="*/ 7741876 w 7741876"/>
              <a:gd name="connsiteY3" fmla="*/ 1446245 h 2892489"/>
              <a:gd name="connsiteX4" fmla="*/ 5931737 w 7741876"/>
              <a:gd name="connsiteY4" fmla="*/ 2892489 h 2892489"/>
              <a:gd name="connsiteX5" fmla="*/ 5941067 w 7741876"/>
              <a:gd name="connsiteY5" fmla="*/ 2155371 h 2892489"/>
              <a:gd name="connsiteX6" fmla="*/ 0 w 7741876"/>
              <a:gd name="connsiteY6" fmla="*/ 1434912 h 2892489"/>
              <a:gd name="connsiteX0" fmla="*/ 0 w 7741876"/>
              <a:gd name="connsiteY0" fmla="*/ 1434912 h 2892489"/>
              <a:gd name="connsiteX1" fmla="*/ 5931737 w 7741876"/>
              <a:gd name="connsiteY1" fmla="*/ 727787 h 2892489"/>
              <a:gd name="connsiteX2" fmla="*/ 5931737 w 7741876"/>
              <a:gd name="connsiteY2" fmla="*/ 0 h 2892489"/>
              <a:gd name="connsiteX3" fmla="*/ 7741876 w 7741876"/>
              <a:gd name="connsiteY3" fmla="*/ 1446245 h 2892489"/>
              <a:gd name="connsiteX4" fmla="*/ 5931737 w 7741876"/>
              <a:gd name="connsiteY4" fmla="*/ 2892489 h 2892489"/>
              <a:gd name="connsiteX5" fmla="*/ 5941067 w 7741876"/>
              <a:gd name="connsiteY5" fmla="*/ 2155371 h 2892489"/>
              <a:gd name="connsiteX6" fmla="*/ 0 w 7741876"/>
              <a:gd name="connsiteY6" fmla="*/ 1434912 h 2892489"/>
              <a:gd name="connsiteX0" fmla="*/ 0 w 7741876"/>
              <a:gd name="connsiteY0" fmla="*/ 1434912 h 2892489"/>
              <a:gd name="connsiteX1" fmla="*/ 5931737 w 7741876"/>
              <a:gd name="connsiteY1" fmla="*/ 727787 h 2892489"/>
              <a:gd name="connsiteX2" fmla="*/ 5931737 w 7741876"/>
              <a:gd name="connsiteY2" fmla="*/ 0 h 2892489"/>
              <a:gd name="connsiteX3" fmla="*/ 7741876 w 7741876"/>
              <a:gd name="connsiteY3" fmla="*/ 1446245 h 2892489"/>
              <a:gd name="connsiteX4" fmla="*/ 5931737 w 7741876"/>
              <a:gd name="connsiteY4" fmla="*/ 2892489 h 2892489"/>
              <a:gd name="connsiteX5" fmla="*/ 5941067 w 7741876"/>
              <a:gd name="connsiteY5" fmla="*/ 2155371 h 2892489"/>
              <a:gd name="connsiteX6" fmla="*/ 0 w 7741876"/>
              <a:gd name="connsiteY6" fmla="*/ 1434912 h 2892489"/>
              <a:gd name="connsiteX0" fmla="*/ 0 w 7741876"/>
              <a:gd name="connsiteY0" fmla="*/ 1434912 h 2892489"/>
              <a:gd name="connsiteX1" fmla="*/ 5931737 w 7741876"/>
              <a:gd name="connsiteY1" fmla="*/ 727787 h 2892489"/>
              <a:gd name="connsiteX2" fmla="*/ 5931737 w 7741876"/>
              <a:gd name="connsiteY2" fmla="*/ 0 h 2892489"/>
              <a:gd name="connsiteX3" fmla="*/ 7741876 w 7741876"/>
              <a:gd name="connsiteY3" fmla="*/ 1446245 h 2892489"/>
              <a:gd name="connsiteX4" fmla="*/ 5931737 w 7741876"/>
              <a:gd name="connsiteY4" fmla="*/ 2892489 h 2892489"/>
              <a:gd name="connsiteX5" fmla="*/ 5941067 w 7741876"/>
              <a:gd name="connsiteY5" fmla="*/ 2155371 h 2892489"/>
              <a:gd name="connsiteX6" fmla="*/ 0 w 7741876"/>
              <a:gd name="connsiteY6" fmla="*/ 1434912 h 2892489"/>
              <a:gd name="connsiteX0" fmla="*/ 0 w 7741876"/>
              <a:gd name="connsiteY0" fmla="*/ 1434912 h 2892489"/>
              <a:gd name="connsiteX1" fmla="*/ 5931737 w 7741876"/>
              <a:gd name="connsiteY1" fmla="*/ 727787 h 2892489"/>
              <a:gd name="connsiteX2" fmla="*/ 5931737 w 7741876"/>
              <a:gd name="connsiteY2" fmla="*/ 0 h 2892489"/>
              <a:gd name="connsiteX3" fmla="*/ 7741876 w 7741876"/>
              <a:gd name="connsiteY3" fmla="*/ 1446245 h 2892489"/>
              <a:gd name="connsiteX4" fmla="*/ 5931737 w 7741876"/>
              <a:gd name="connsiteY4" fmla="*/ 2892489 h 2892489"/>
              <a:gd name="connsiteX5" fmla="*/ 5941067 w 7741876"/>
              <a:gd name="connsiteY5" fmla="*/ 2155371 h 2892489"/>
              <a:gd name="connsiteX6" fmla="*/ 0 w 7741876"/>
              <a:gd name="connsiteY6" fmla="*/ 1434912 h 2892489"/>
              <a:gd name="connsiteX0" fmla="*/ 0 w 7741876"/>
              <a:gd name="connsiteY0" fmla="*/ 1434912 h 2892489"/>
              <a:gd name="connsiteX1" fmla="*/ 5931737 w 7741876"/>
              <a:gd name="connsiteY1" fmla="*/ 727787 h 2892489"/>
              <a:gd name="connsiteX2" fmla="*/ 5931737 w 7741876"/>
              <a:gd name="connsiteY2" fmla="*/ 0 h 2892489"/>
              <a:gd name="connsiteX3" fmla="*/ 7741876 w 7741876"/>
              <a:gd name="connsiteY3" fmla="*/ 1446245 h 2892489"/>
              <a:gd name="connsiteX4" fmla="*/ 5931737 w 7741876"/>
              <a:gd name="connsiteY4" fmla="*/ 2892489 h 2892489"/>
              <a:gd name="connsiteX5" fmla="*/ 5941067 w 7741876"/>
              <a:gd name="connsiteY5" fmla="*/ 2155371 h 2892489"/>
              <a:gd name="connsiteX6" fmla="*/ 0 w 7741876"/>
              <a:gd name="connsiteY6" fmla="*/ 1434912 h 2892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741876" h="2892489">
                <a:moveTo>
                  <a:pt x="0" y="1434912"/>
                </a:moveTo>
                <a:cubicBezTo>
                  <a:pt x="2445663" y="1113286"/>
                  <a:pt x="2540155" y="745565"/>
                  <a:pt x="5931737" y="727787"/>
                </a:cubicBezTo>
                <a:lnTo>
                  <a:pt x="5931737" y="0"/>
                </a:lnTo>
                <a:lnTo>
                  <a:pt x="7741876" y="1446245"/>
                </a:lnTo>
                <a:lnTo>
                  <a:pt x="5931737" y="2892489"/>
                </a:lnTo>
                <a:lnTo>
                  <a:pt x="5941067" y="2155371"/>
                </a:lnTo>
                <a:cubicBezTo>
                  <a:pt x="4108025" y="1627439"/>
                  <a:pt x="3259827" y="1470941"/>
                  <a:pt x="0" y="1434912"/>
                </a:cubicBezTo>
                <a:close/>
              </a:path>
            </a:pathLst>
          </a:cu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4" name="On-Prem Arrow">
            <a:extLst>
              <a:ext uri="{FF2B5EF4-FFF2-40B4-BE49-F238E27FC236}">
                <a16:creationId xmlns:a16="http://schemas.microsoft.com/office/drawing/2014/main" id="{77196EBB-E210-462C-B8CB-4A94FEBD15C5}"/>
              </a:ext>
            </a:extLst>
          </p:cNvPr>
          <p:cNvSpPr/>
          <p:nvPr/>
        </p:nvSpPr>
        <p:spPr>
          <a:xfrm rot="10800000" flipV="1">
            <a:off x="7178220" y="3559220"/>
            <a:ext cx="1007885" cy="486867"/>
          </a:xfrm>
          <a:custGeom>
            <a:avLst/>
            <a:gdLst>
              <a:gd name="connsiteX0" fmla="*/ 0 w 6503436"/>
              <a:gd name="connsiteY0" fmla="*/ 0 h 5775648"/>
              <a:gd name="connsiteX1" fmla="*/ 5057192 w 6503436"/>
              <a:gd name="connsiteY1" fmla="*/ 3610946 h 5775648"/>
              <a:gd name="connsiteX2" fmla="*/ 5057192 w 6503436"/>
              <a:gd name="connsiteY2" fmla="*/ 2883159 h 5775648"/>
              <a:gd name="connsiteX3" fmla="*/ 6503436 w 6503436"/>
              <a:gd name="connsiteY3" fmla="*/ 4348065 h 5775648"/>
              <a:gd name="connsiteX4" fmla="*/ 5057192 w 6503436"/>
              <a:gd name="connsiteY4" fmla="*/ 5775648 h 5775648"/>
              <a:gd name="connsiteX5" fmla="*/ 5066522 w 6503436"/>
              <a:gd name="connsiteY5" fmla="*/ 5038530 h 5775648"/>
              <a:gd name="connsiteX6" fmla="*/ 0 w 6503436"/>
              <a:gd name="connsiteY6" fmla="*/ 0 h 5775648"/>
              <a:gd name="connsiteX0" fmla="*/ 0 w 6503436"/>
              <a:gd name="connsiteY0" fmla="*/ 0 h 5775648"/>
              <a:gd name="connsiteX1" fmla="*/ 5057192 w 6503436"/>
              <a:gd name="connsiteY1" fmla="*/ 3610946 h 5775648"/>
              <a:gd name="connsiteX2" fmla="*/ 5057192 w 6503436"/>
              <a:gd name="connsiteY2" fmla="*/ 2883159 h 5775648"/>
              <a:gd name="connsiteX3" fmla="*/ 6503436 w 6503436"/>
              <a:gd name="connsiteY3" fmla="*/ 4348065 h 5775648"/>
              <a:gd name="connsiteX4" fmla="*/ 5057192 w 6503436"/>
              <a:gd name="connsiteY4" fmla="*/ 5775648 h 5775648"/>
              <a:gd name="connsiteX5" fmla="*/ 5066522 w 6503436"/>
              <a:gd name="connsiteY5" fmla="*/ 5038530 h 5775648"/>
              <a:gd name="connsiteX6" fmla="*/ 0 w 6503436"/>
              <a:gd name="connsiteY6" fmla="*/ 0 h 5775648"/>
              <a:gd name="connsiteX0" fmla="*/ 0 w 6503436"/>
              <a:gd name="connsiteY0" fmla="*/ 0 h 5775648"/>
              <a:gd name="connsiteX1" fmla="*/ 5057192 w 6503436"/>
              <a:gd name="connsiteY1" fmla="*/ 3610946 h 5775648"/>
              <a:gd name="connsiteX2" fmla="*/ 5057192 w 6503436"/>
              <a:gd name="connsiteY2" fmla="*/ 2883159 h 5775648"/>
              <a:gd name="connsiteX3" fmla="*/ 6503436 w 6503436"/>
              <a:gd name="connsiteY3" fmla="*/ 4348065 h 5775648"/>
              <a:gd name="connsiteX4" fmla="*/ 5057192 w 6503436"/>
              <a:gd name="connsiteY4" fmla="*/ 5775648 h 5775648"/>
              <a:gd name="connsiteX5" fmla="*/ 5066522 w 6503436"/>
              <a:gd name="connsiteY5" fmla="*/ 5038530 h 5775648"/>
              <a:gd name="connsiteX6" fmla="*/ 0 w 6503436"/>
              <a:gd name="connsiteY6" fmla="*/ 0 h 5775648"/>
              <a:gd name="connsiteX0" fmla="*/ 0 w 6503436"/>
              <a:gd name="connsiteY0" fmla="*/ 0 h 5775648"/>
              <a:gd name="connsiteX1" fmla="*/ 5057192 w 6503436"/>
              <a:gd name="connsiteY1" fmla="*/ 3610946 h 5775648"/>
              <a:gd name="connsiteX2" fmla="*/ 5057192 w 6503436"/>
              <a:gd name="connsiteY2" fmla="*/ 2883159 h 5775648"/>
              <a:gd name="connsiteX3" fmla="*/ 6503436 w 6503436"/>
              <a:gd name="connsiteY3" fmla="*/ 4348065 h 5775648"/>
              <a:gd name="connsiteX4" fmla="*/ 5057192 w 6503436"/>
              <a:gd name="connsiteY4" fmla="*/ 5775648 h 5775648"/>
              <a:gd name="connsiteX5" fmla="*/ 5066522 w 6503436"/>
              <a:gd name="connsiteY5" fmla="*/ 5038530 h 5775648"/>
              <a:gd name="connsiteX6" fmla="*/ 0 w 6503436"/>
              <a:gd name="connsiteY6" fmla="*/ 0 h 5775648"/>
              <a:gd name="connsiteX0" fmla="*/ 0 w 6503436"/>
              <a:gd name="connsiteY0" fmla="*/ 0 h 5775648"/>
              <a:gd name="connsiteX1" fmla="*/ 5057192 w 6503436"/>
              <a:gd name="connsiteY1" fmla="*/ 3610946 h 5775648"/>
              <a:gd name="connsiteX2" fmla="*/ 5057192 w 6503436"/>
              <a:gd name="connsiteY2" fmla="*/ 2883159 h 5775648"/>
              <a:gd name="connsiteX3" fmla="*/ 6503436 w 6503436"/>
              <a:gd name="connsiteY3" fmla="*/ 4348065 h 5775648"/>
              <a:gd name="connsiteX4" fmla="*/ 5057192 w 6503436"/>
              <a:gd name="connsiteY4" fmla="*/ 5775648 h 5775648"/>
              <a:gd name="connsiteX5" fmla="*/ 5066522 w 6503436"/>
              <a:gd name="connsiteY5" fmla="*/ 5038530 h 5775648"/>
              <a:gd name="connsiteX6" fmla="*/ 0 w 6503436"/>
              <a:gd name="connsiteY6" fmla="*/ 0 h 5775648"/>
              <a:gd name="connsiteX0" fmla="*/ 0 w 6503436"/>
              <a:gd name="connsiteY0" fmla="*/ 0 h 5775648"/>
              <a:gd name="connsiteX1" fmla="*/ 5057192 w 6503436"/>
              <a:gd name="connsiteY1" fmla="*/ 3610946 h 5775648"/>
              <a:gd name="connsiteX2" fmla="*/ 5057192 w 6503436"/>
              <a:gd name="connsiteY2" fmla="*/ 2883159 h 5775648"/>
              <a:gd name="connsiteX3" fmla="*/ 6503436 w 6503436"/>
              <a:gd name="connsiteY3" fmla="*/ 4348065 h 5775648"/>
              <a:gd name="connsiteX4" fmla="*/ 5057192 w 6503436"/>
              <a:gd name="connsiteY4" fmla="*/ 5775648 h 5775648"/>
              <a:gd name="connsiteX5" fmla="*/ 5066522 w 6503436"/>
              <a:gd name="connsiteY5" fmla="*/ 5038530 h 5775648"/>
              <a:gd name="connsiteX6" fmla="*/ 0 w 6503436"/>
              <a:gd name="connsiteY6" fmla="*/ 0 h 5775648"/>
              <a:gd name="connsiteX0" fmla="*/ 0 w 6512767"/>
              <a:gd name="connsiteY0" fmla="*/ 0 h 5775648"/>
              <a:gd name="connsiteX1" fmla="*/ 5057192 w 6512767"/>
              <a:gd name="connsiteY1" fmla="*/ 3610946 h 5775648"/>
              <a:gd name="connsiteX2" fmla="*/ 5057192 w 6512767"/>
              <a:gd name="connsiteY2" fmla="*/ 2883159 h 5775648"/>
              <a:gd name="connsiteX3" fmla="*/ 6512767 w 6512767"/>
              <a:gd name="connsiteY3" fmla="*/ 4198775 h 5775648"/>
              <a:gd name="connsiteX4" fmla="*/ 5057192 w 6512767"/>
              <a:gd name="connsiteY4" fmla="*/ 5775648 h 5775648"/>
              <a:gd name="connsiteX5" fmla="*/ 5066522 w 6512767"/>
              <a:gd name="connsiteY5" fmla="*/ 5038530 h 5775648"/>
              <a:gd name="connsiteX6" fmla="*/ 0 w 6512767"/>
              <a:gd name="connsiteY6" fmla="*/ 0 h 5775648"/>
              <a:gd name="connsiteX0" fmla="*/ 0 w 6904653"/>
              <a:gd name="connsiteY0" fmla="*/ 0 h 5775648"/>
              <a:gd name="connsiteX1" fmla="*/ 5057192 w 6904653"/>
              <a:gd name="connsiteY1" fmla="*/ 3610946 h 5775648"/>
              <a:gd name="connsiteX2" fmla="*/ 5057192 w 6904653"/>
              <a:gd name="connsiteY2" fmla="*/ 2883159 h 5775648"/>
              <a:gd name="connsiteX3" fmla="*/ 6904653 w 6904653"/>
              <a:gd name="connsiteY3" fmla="*/ 4320073 h 5775648"/>
              <a:gd name="connsiteX4" fmla="*/ 5057192 w 6904653"/>
              <a:gd name="connsiteY4" fmla="*/ 5775648 h 5775648"/>
              <a:gd name="connsiteX5" fmla="*/ 5066522 w 6904653"/>
              <a:gd name="connsiteY5" fmla="*/ 5038530 h 5775648"/>
              <a:gd name="connsiteX6" fmla="*/ 0 w 6904653"/>
              <a:gd name="connsiteY6" fmla="*/ 0 h 5775648"/>
              <a:gd name="connsiteX0" fmla="*/ 0 w 6885992"/>
              <a:gd name="connsiteY0" fmla="*/ 0 h 5775648"/>
              <a:gd name="connsiteX1" fmla="*/ 5057192 w 6885992"/>
              <a:gd name="connsiteY1" fmla="*/ 3610946 h 5775648"/>
              <a:gd name="connsiteX2" fmla="*/ 5057192 w 6885992"/>
              <a:gd name="connsiteY2" fmla="*/ 2883159 h 5775648"/>
              <a:gd name="connsiteX3" fmla="*/ 6885992 w 6885992"/>
              <a:gd name="connsiteY3" fmla="*/ 4245428 h 5775648"/>
              <a:gd name="connsiteX4" fmla="*/ 5057192 w 6885992"/>
              <a:gd name="connsiteY4" fmla="*/ 5775648 h 5775648"/>
              <a:gd name="connsiteX5" fmla="*/ 5066522 w 6885992"/>
              <a:gd name="connsiteY5" fmla="*/ 5038530 h 5775648"/>
              <a:gd name="connsiteX6" fmla="*/ 0 w 6885992"/>
              <a:gd name="connsiteY6" fmla="*/ 0 h 5775648"/>
              <a:gd name="connsiteX0" fmla="*/ 0 w 6867331"/>
              <a:gd name="connsiteY0" fmla="*/ 0 h 5775648"/>
              <a:gd name="connsiteX1" fmla="*/ 5057192 w 6867331"/>
              <a:gd name="connsiteY1" fmla="*/ 3610946 h 5775648"/>
              <a:gd name="connsiteX2" fmla="*/ 5057192 w 6867331"/>
              <a:gd name="connsiteY2" fmla="*/ 2883159 h 5775648"/>
              <a:gd name="connsiteX3" fmla="*/ 6867331 w 6867331"/>
              <a:gd name="connsiteY3" fmla="*/ 4329404 h 5775648"/>
              <a:gd name="connsiteX4" fmla="*/ 5057192 w 6867331"/>
              <a:gd name="connsiteY4" fmla="*/ 5775648 h 5775648"/>
              <a:gd name="connsiteX5" fmla="*/ 5066522 w 6867331"/>
              <a:gd name="connsiteY5" fmla="*/ 5038530 h 5775648"/>
              <a:gd name="connsiteX6" fmla="*/ 0 w 6867331"/>
              <a:gd name="connsiteY6" fmla="*/ 0 h 5775648"/>
              <a:gd name="connsiteX0" fmla="*/ 0 w 6867331"/>
              <a:gd name="connsiteY0" fmla="*/ 0 h 5775648"/>
              <a:gd name="connsiteX1" fmla="*/ 5057192 w 6867331"/>
              <a:gd name="connsiteY1" fmla="*/ 3610946 h 5775648"/>
              <a:gd name="connsiteX2" fmla="*/ 5057192 w 6867331"/>
              <a:gd name="connsiteY2" fmla="*/ 2883159 h 5775648"/>
              <a:gd name="connsiteX3" fmla="*/ 6867331 w 6867331"/>
              <a:gd name="connsiteY3" fmla="*/ 4329404 h 5775648"/>
              <a:gd name="connsiteX4" fmla="*/ 5057192 w 6867331"/>
              <a:gd name="connsiteY4" fmla="*/ 5775648 h 5775648"/>
              <a:gd name="connsiteX5" fmla="*/ 5066522 w 6867331"/>
              <a:gd name="connsiteY5" fmla="*/ 5038530 h 5775648"/>
              <a:gd name="connsiteX6" fmla="*/ 0 w 6867331"/>
              <a:gd name="connsiteY6" fmla="*/ 0 h 5775648"/>
              <a:gd name="connsiteX0" fmla="*/ 0 w 6867331"/>
              <a:gd name="connsiteY0" fmla="*/ 0 h 5775648"/>
              <a:gd name="connsiteX1" fmla="*/ 5057192 w 6867331"/>
              <a:gd name="connsiteY1" fmla="*/ 3610946 h 5775648"/>
              <a:gd name="connsiteX2" fmla="*/ 5057192 w 6867331"/>
              <a:gd name="connsiteY2" fmla="*/ 2883159 h 5775648"/>
              <a:gd name="connsiteX3" fmla="*/ 6867331 w 6867331"/>
              <a:gd name="connsiteY3" fmla="*/ 4329404 h 5775648"/>
              <a:gd name="connsiteX4" fmla="*/ 5057192 w 6867331"/>
              <a:gd name="connsiteY4" fmla="*/ 5775648 h 5775648"/>
              <a:gd name="connsiteX5" fmla="*/ 5066522 w 6867331"/>
              <a:gd name="connsiteY5" fmla="*/ 5038530 h 5775648"/>
              <a:gd name="connsiteX6" fmla="*/ 0 w 6867331"/>
              <a:gd name="connsiteY6" fmla="*/ 0 h 5775648"/>
              <a:gd name="connsiteX0" fmla="*/ 0 w 6867331"/>
              <a:gd name="connsiteY0" fmla="*/ 0 h 5775648"/>
              <a:gd name="connsiteX1" fmla="*/ 5057192 w 6867331"/>
              <a:gd name="connsiteY1" fmla="*/ 3610946 h 5775648"/>
              <a:gd name="connsiteX2" fmla="*/ 5057192 w 6867331"/>
              <a:gd name="connsiteY2" fmla="*/ 2883159 h 5775648"/>
              <a:gd name="connsiteX3" fmla="*/ 6867331 w 6867331"/>
              <a:gd name="connsiteY3" fmla="*/ 4329404 h 5775648"/>
              <a:gd name="connsiteX4" fmla="*/ 5057192 w 6867331"/>
              <a:gd name="connsiteY4" fmla="*/ 5775648 h 5775648"/>
              <a:gd name="connsiteX5" fmla="*/ 5066522 w 6867331"/>
              <a:gd name="connsiteY5" fmla="*/ 5038530 h 5775648"/>
              <a:gd name="connsiteX6" fmla="*/ 0 w 6867331"/>
              <a:gd name="connsiteY6" fmla="*/ 0 h 5775648"/>
              <a:gd name="connsiteX0" fmla="*/ 0 w 6867331"/>
              <a:gd name="connsiteY0" fmla="*/ 0 h 5775648"/>
              <a:gd name="connsiteX1" fmla="*/ 5057192 w 6867331"/>
              <a:gd name="connsiteY1" fmla="*/ 3610946 h 5775648"/>
              <a:gd name="connsiteX2" fmla="*/ 5057192 w 6867331"/>
              <a:gd name="connsiteY2" fmla="*/ 2883159 h 5775648"/>
              <a:gd name="connsiteX3" fmla="*/ 6867331 w 6867331"/>
              <a:gd name="connsiteY3" fmla="*/ 4329404 h 5775648"/>
              <a:gd name="connsiteX4" fmla="*/ 5057192 w 6867331"/>
              <a:gd name="connsiteY4" fmla="*/ 5775648 h 5775648"/>
              <a:gd name="connsiteX5" fmla="*/ 5066522 w 6867331"/>
              <a:gd name="connsiteY5" fmla="*/ 5038530 h 5775648"/>
              <a:gd name="connsiteX6" fmla="*/ 0 w 6867331"/>
              <a:gd name="connsiteY6" fmla="*/ 0 h 5775648"/>
              <a:gd name="connsiteX0" fmla="*/ 0 w 6867331"/>
              <a:gd name="connsiteY0" fmla="*/ 0 h 5775648"/>
              <a:gd name="connsiteX1" fmla="*/ 5057192 w 6867331"/>
              <a:gd name="connsiteY1" fmla="*/ 3610946 h 5775648"/>
              <a:gd name="connsiteX2" fmla="*/ 5057192 w 6867331"/>
              <a:gd name="connsiteY2" fmla="*/ 2883159 h 5775648"/>
              <a:gd name="connsiteX3" fmla="*/ 6867331 w 6867331"/>
              <a:gd name="connsiteY3" fmla="*/ 4329404 h 5775648"/>
              <a:gd name="connsiteX4" fmla="*/ 5057192 w 6867331"/>
              <a:gd name="connsiteY4" fmla="*/ 5775648 h 5775648"/>
              <a:gd name="connsiteX5" fmla="*/ 5066522 w 6867331"/>
              <a:gd name="connsiteY5" fmla="*/ 5038530 h 5775648"/>
              <a:gd name="connsiteX6" fmla="*/ 0 w 6867331"/>
              <a:gd name="connsiteY6" fmla="*/ 0 h 5775648"/>
              <a:gd name="connsiteX0" fmla="*/ 0 w 6867331"/>
              <a:gd name="connsiteY0" fmla="*/ 0 h 5775648"/>
              <a:gd name="connsiteX1" fmla="*/ 5057192 w 6867331"/>
              <a:gd name="connsiteY1" fmla="*/ 3610946 h 5775648"/>
              <a:gd name="connsiteX2" fmla="*/ 5057192 w 6867331"/>
              <a:gd name="connsiteY2" fmla="*/ 2883159 h 5775648"/>
              <a:gd name="connsiteX3" fmla="*/ 6867331 w 6867331"/>
              <a:gd name="connsiteY3" fmla="*/ 4329404 h 5775648"/>
              <a:gd name="connsiteX4" fmla="*/ 5057192 w 6867331"/>
              <a:gd name="connsiteY4" fmla="*/ 5775648 h 5775648"/>
              <a:gd name="connsiteX5" fmla="*/ 5066522 w 6867331"/>
              <a:gd name="connsiteY5" fmla="*/ 5038530 h 5775648"/>
              <a:gd name="connsiteX6" fmla="*/ 0 w 6867331"/>
              <a:gd name="connsiteY6" fmla="*/ 0 h 5775648"/>
              <a:gd name="connsiteX0" fmla="*/ 0 w 6867331"/>
              <a:gd name="connsiteY0" fmla="*/ 0 h 5775648"/>
              <a:gd name="connsiteX1" fmla="*/ 5057192 w 6867331"/>
              <a:gd name="connsiteY1" fmla="*/ 3610946 h 5775648"/>
              <a:gd name="connsiteX2" fmla="*/ 5057192 w 6867331"/>
              <a:gd name="connsiteY2" fmla="*/ 2883159 h 5775648"/>
              <a:gd name="connsiteX3" fmla="*/ 6867331 w 6867331"/>
              <a:gd name="connsiteY3" fmla="*/ 4329404 h 5775648"/>
              <a:gd name="connsiteX4" fmla="*/ 5057192 w 6867331"/>
              <a:gd name="connsiteY4" fmla="*/ 5775648 h 5775648"/>
              <a:gd name="connsiteX5" fmla="*/ 5066522 w 6867331"/>
              <a:gd name="connsiteY5" fmla="*/ 5038530 h 5775648"/>
              <a:gd name="connsiteX6" fmla="*/ 0 w 6867331"/>
              <a:gd name="connsiteY6" fmla="*/ 0 h 5775648"/>
              <a:gd name="connsiteX0" fmla="*/ 0 w 7741876"/>
              <a:gd name="connsiteY0" fmla="*/ 1434912 h 2892489"/>
              <a:gd name="connsiteX1" fmla="*/ 5931737 w 7741876"/>
              <a:gd name="connsiteY1" fmla="*/ 727787 h 2892489"/>
              <a:gd name="connsiteX2" fmla="*/ 5931737 w 7741876"/>
              <a:gd name="connsiteY2" fmla="*/ 0 h 2892489"/>
              <a:gd name="connsiteX3" fmla="*/ 7741876 w 7741876"/>
              <a:gd name="connsiteY3" fmla="*/ 1446245 h 2892489"/>
              <a:gd name="connsiteX4" fmla="*/ 5931737 w 7741876"/>
              <a:gd name="connsiteY4" fmla="*/ 2892489 h 2892489"/>
              <a:gd name="connsiteX5" fmla="*/ 5941067 w 7741876"/>
              <a:gd name="connsiteY5" fmla="*/ 2155371 h 2892489"/>
              <a:gd name="connsiteX6" fmla="*/ 0 w 7741876"/>
              <a:gd name="connsiteY6" fmla="*/ 1434912 h 2892489"/>
              <a:gd name="connsiteX0" fmla="*/ 0 w 7741876"/>
              <a:gd name="connsiteY0" fmla="*/ 1434912 h 2892489"/>
              <a:gd name="connsiteX1" fmla="*/ 5931737 w 7741876"/>
              <a:gd name="connsiteY1" fmla="*/ 727787 h 2892489"/>
              <a:gd name="connsiteX2" fmla="*/ 5931737 w 7741876"/>
              <a:gd name="connsiteY2" fmla="*/ 0 h 2892489"/>
              <a:gd name="connsiteX3" fmla="*/ 7741876 w 7741876"/>
              <a:gd name="connsiteY3" fmla="*/ 1446245 h 2892489"/>
              <a:gd name="connsiteX4" fmla="*/ 5931737 w 7741876"/>
              <a:gd name="connsiteY4" fmla="*/ 2892489 h 2892489"/>
              <a:gd name="connsiteX5" fmla="*/ 5941067 w 7741876"/>
              <a:gd name="connsiteY5" fmla="*/ 2155371 h 2892489"/>
              <a:gd name="connsiteX6" fmla="*/ 0 w 7741876"/>
              <a:gd name="connsiteY6" fmla="*/ 1434912 h 2892489"/>
              <a:gd name="connsiteX0" fmla="*/ 0 w 7741876"/>
              <a:gd name="connsiteY0" fmla="*/ 1434912 h 2892489"/>
              <a:gd name="connsiteX1" fmla="*/ 5931737 w 7741876"/>
              <a:gd name="connsiteY1" fmla="*/ 727787 h 2892489"/>
              <a:gd name="connsiteX2" fmla="*/ 5931737 w 7741876"/>
              <a:gd name="connsiteY2" fmla="*/ 0 h 2892489"/>
              <a:gd name="connsiteX3" fmla="*/ 7741876 w 7741876"/>
              <a:gd name="connsiteY3" fmla="*/ 1446245 h 2892489"/>
              <a:gd name="connsiteX4" fmla="*/ 5931737 w 7741876"/>
              <a:gd name="connsiteY4" fmla="*/ 2892489 h 2892489"/>
              <a:gd name="connsiteX5" fmla="*/ 5941067 w 7741876"/>
              <a:gd name="connsiteY5" fmla="*/ 2155371 h 2892489"/>
              <a:gd name="connsiteX6" fmla="*/ 0 w 7741876"/>
              <a:gd name="connsiteY6" fmla="*/ 1434912 h 2892489"/>
              <a:gd name="connsiteX0" fmla="*/ 0 w 7741876"/>
              <a:gd name="connsiteY0" fmla="*/ 1434912 h 2892489"/>
              <a:gd name="connsiteX1" fmla="*/ 5931737 w 7741876"/>
              <a:gd name="connsiteY1" fmla="*/ 727787 h 2892489"/>
              <a:gd name="connsiteX2" fmla="*/ 5931737 w 7741876"/>
              <a:gd name="connsiteY2" fmla="*/ 0 h 2892489"/>
              <a:gd name="connsiteX3" fmla="*/ 7741876 w 7741876"/>
              <a:gd name="connsiteY3" fmla="*/ 1446245 h 2892489"/>
              <a:gd name="connsiteX4" fmla="*/ 5931737 w 7741876"/>
              <a:gd name="connsiteY4" fmla="*/ 2892489 h 2892489"/>
              <a:gd name="connsiteX5" fmla="*/ 5941067 w 7741876"/>
              <a:gd name="connsiteY5" fmla="*/ 2155371 h 2892489"/>
              <a:gd name="connsiteX6" fmla="*/ 0 w 7741876"/>
              <a:gd name="connsiteY6" fmla="*/ 1434912 h 2892489"/>
              <a:gd name="connsiteX0" fmla="*/ 0 w 7741876"/>
              <a:gd name="connsiteY0" fmla="*/ 1434912 h 2892489"/>
              <a:gd name="connsiteX1" fmla="*/ 5931737 w 7741876"/>
              <a:gd name="connsiteY1" fmla="*/ 727787 h 2892489"/>
              <a:gd name="connsiteX2" fmla="*/ 5931737 w 7741876"/>
              <a:gd name="connsiteY2" fmla="*/ 0 h 2892489"/>
              <a:gd name="connsiteX3" fmla="*/ 7741876 w 7741876"/>
              <a:gd name="connsiteY3" fmla="*/ 1446245 h 2892489"/>
              <a:gd name="connsiteX4" fmla="*/ 5931737 w 7741876"/>
              <a:gd name="connsiteY4" fmla="*/ 2892489 h 2892489"/>
              <a:gd name="connsiteX5" fmla="*/ 5941067 w 7741876"/>
              <a:gd name="connsiteY5" fmla="*/ 2155371 h 2892489"/>
              <a:gd name="connsiteX6" fmla="*/ 0 w 7741876"/>
              <a:gd name="connsiteY6" fmla="*/ 1434912 h 2892489"/>
              <a:gd name="connsiteX0" fmla="*/ 0 w 7741876"/>
              <a:gd name="connsiteY0" fmla="*/ 1434912 h 2892489"/>
              <a:gd name="connsiteX1" fmla="*/ 5931737 w 7741876"/>
              <a:gd name="connsiteY1" fmla="*/ 727787 h 2892489"/>
              <a:gd name="connsiteX2" fmla="*/ 5931737 w 7741876"/>
              <a:gd name="connsiteY2" fmla="*/ 0 h 2892489"/>
              <a:gd name="connsiteX3" fmla="*/ 7741876 w 7741876"/>
              <a:gd name="connsiteY3" fmla="*/ 1446245 h 2892489"/>
              <a:gd name="connsiteX4" fmla="*/ 5931737 w 7741876"/>
              <a:gd name="connsiteY4" fmla="*/ 2892489 h 2892489"/>
              <a:gd name="connsiteX5" fmla="*/ 5941067 w 7741876"/>
              <a:gd name="connsiteY5" fmla="*/ 2155371 h 2892489"/>
              <a:gd name="connsiteX6" fmla="*/ 0 w 7741876"/>
              <a:gd name="connsiteY6" fmla="*/ 1434912 h 2892489"/>
              <a:gd name="connsiteX0" fmla="*/ 0 w 7741876"/>
              <a:gd name="connsiteY0" fmla="*/ 1434912 h 2892489"/>
              <a:gd name="connsiteX1" fmla="*/ 5931737 w 7741876"/>
              <a:gd name="connsiteY1" fmla="*/ 727787 h 2892489"/>
              <a:gd name="connsiteX2" fmla="*/ 5931737 w 7741876"/>
              <a:gd name="connsiteY2" fmla="*/ 0 h 2892489"/>
              <a:gd name="connsiteX3" fmla="*/ 7741876 w 7741876"/>
              <a:gd name="connsiteY3" fmla="*/ 1446245 h 2892489"/>
              <a:gd name="connsiteX4" fmla="*/ 5931737 w 7741876"/>
              <a:gd name="connsiteY4" fmla="*/ 2892489 h 2892489"/>
              <a:gd name="connsiteX5" fmla="*/ 5941067 w 7741876"/>
              <a:gd name="connsiteY5" fmla="*/ 2155371 h 2892489"/>
              <a:gd name="connsiteX6" fmla="*/ 0 w 7741876"/>
              <a:gd name="connsiteY6" fmla="*/ 1434912 h 2892489"/>
              <a:gd name="connsiteX0" fmla="*/ 0 w 7741876"/>
              <a:gd name="connsiteY0" fmla="*/ 1434912 h 2892489"/>
              <a:gd name="connsiteX1" fmla="*/ 5931737 w 7741876"/>
              <a:gd name="connsiteY1" fmla="*/ 727787 h 2892489"/>
              <a:gd name="connsiteX2" fmla="*/ 5931737 w 7741876"/>
              <a:gd name="connsiteY2" fmla="*/ 0 h 2892489"/>
              <a:gd name="connsiteX3" fmla="*/ 7741876 w 7741876"/>
              <a:gd name="connsiteY3" fmla="*/ 1446245 h 2892489"/>
              <a:gd name="connsiteX4" fmla="*/ 5931737 w 7741876"/>
              <a:gd name="connsiteY4" fmla="*/ 2892489 h 2892489"/>
              <a:gd name="connsiteX5" fmla="*/ 5941067 w 7741876"/>
              <a:gd name="connsiteY5" fmla="*/ 2155371 h 2892489"/>
              <a:gd name="connsiteX6" fmla="*/ 0 w 7741876"/>
              <a:gd name="connsiteY6" fmla="*/ 1434912 h 2892489"/>
              <a:gd name="connsiteX0" fmla="*/ 0 w 7741876"/>
              <a:gd name="connsiteY0" fmla="*/ 1434912 h 2892489"/>
              <a:gd name="connsiteX1" fmla="*/ 5931737 w 7741876"/>
              <a:gd name="connsiteY1" fmla="*/ 727787 h 2892489"/>
              <a:gd name="connsiteX2" fmla="*/ 5931737 w 7741876"/>
              <a:gd name="connsiteY2" fmla="*/ 0 h 2892489"/>
              <a:gd name="connsiteX3" fmla="*/ 7741876 w 7741876"/>
              <a:gd name="connsiteY3" fmla="*/ 1446245 h 2892489"/>
              <a:gd name="connsiteX4" fmla="*/ 5931737 w 7741876"/>
              <a:gd name="connsiteY4" fmla="*/ 2892489 h 2892489"/>
              <a:gd name="connsiteX5" fmla="*/ 5941067 w 7741876"/>
              <a:gd name="connsiteY5" fmla="*/ 2155371 h 2892489"/>
              <a:gd name="connsiteX6" fmla="*/ 0 w 7741876"/>
              <a:gd name="connsiteY6" fmla="*/ 1434912 h 2892489"/>
              <a:gd name="connsiteX0" fmla="*/ 0 w 7741876"/>
              <a:gd name="connsiteY0" fmla="*/ 1434912 h 2892489"/>
              <a:gd name="connsiteX1" fmla="*/ 5931737 w 7741876"/>
              <a:gd name="connsiteY1" fmla="*/ 727787 h 2892489"/>
              <a:gd name="connsiteX2" fmla="*/ 5931737 w 7741876"/>
              <a:gd name="connsiteY2" fmla="*/ 0 h 2892489"/>
              <a:gd name="connsiteX3" fmla="*/ 7741876 w 7741876"/>
              <a:gd name="connsiteY3" fmla="*/ 1446245 h 2892489"/>
              <a:gd name="connsiteX4" fmla="*/ 5931737 w 7741876"/>
              <a:gd name="connsiteY4" fmla="*/ 2892489 h 2892489"/>
              <a:gd name="connsiteX5" fmla="*/ 5941067 w 7741876"/>
              <a:gd name="connsiteY5" fmla="*/ 2155371 h 2892489"/>
              <a:gd name="connsiteX6" fmla="*/ 0 w 7741876"/>
              <a:gd name="connsiteY6" fmla="*/ 1434912 h 2892489"/>
              <a:gd name="connsiteX0" fmla="*/ 0 w 7741876"/>
              <a:gd name="connsiteY0" fmla="*/ 1434912 h 2892489"/>
              <a:gd name="connsiteX1" fmla="*/ 5931737 w 7741876"/>
              <a:gd name="connsiteY1" fmla="*/ 727787 h 2892489"/>
              <a:gd name="connsiteX2" fmla="*/ 5931737 w 7741876"/>
              <a:gd name="connsiteY2" fmla="*/ 0 h 2892489"/>
              <a:gd name="connsiteX3" fmla="*/ 7741876 w 7741876"/>
              <a:gd name="connsiteY3" fmla="*/ 1446245 h 2892489"/>
              <a:gd name="connsiteX4" fmla="*/ 5931737 w 7741876"/>
              <a:gd name="connsiteY4" fmla="*/ 2892489 h 2892489"/>
              <a:gd name="connsiteX5" fmla="*/ 5941067 w 7741876"/>
              <a:gd name="connsiteY5" fmla="*/ 2155371 h 2892489"/>
              <a:gd name="connsiteX6" fmla="*/ 0 w 7741876"/>
              <a:gd name="connsiteY6" fmla="*/ 1434912 h 2892489"/>
              <a:gd name="connsiteX0" fmla="*/ 0 w 7741876"/>
              <a:gd name="connsiteY0" fmla="*/ 1434912 h 2892489"/>
              <a:gd name="connsiteX1" fmla="*/ 5931737 w 7741876"/>
              <a:gd name="connsiteY1" fmla="*/ 727787 h 2892489"/>
              <a:gd name="connsiteX2" fmla="*/ 5931737 w 7741876"/>
              <a:gd name="connsiteY2" fmla="*/ 0 h 2892489"/>
              <a:gd name="connsiteX3" fmla="*/ 7741876 w 7741876"/>
              <a:gd name="connsiteY3" fmla="*/ 1446245 h 2892489"/>
              <a:gd name="connsiteX4" fmla="*/ 5931737 w 7741876"/>
              <a:gd name="connsiteY4" fmla="*/ 2892489 h 2892489"/>
              <a:gd name="connsiteX5" fmla="*/ 5941067 w 7741876"/>
              <a:gd name="connsiteY5" fmla="*/ 2155371 h 2892489"/>
              <a:gd name="connsiteX6" fmla="*/ 0 w 7741876"/>
              <a:gd name="connsiteY6" fmla="*/ 1434912 h 2892489"/>
              <a:gd name="connsiteX0" fmla="*/ 0 w 7741876"/>
              <a:gd name="connsiteY0" fmla="*/ 1434912 h 2892489"/>
              <a:gd name="connsiteX1" fmla="*/ 5931737 w 7741876"/>
              <a:gd name="connsiteY1" fmla="*/ 727787 h 2892489"/>
              <a:gd name="connsiteX2" fmla="*/ 5931737 w 7741876"/>
              <a:gd name="connsiteY2" fmla="*/ 0 h 2892489"/>
              <a:gd name="connsiteX3" fmla="*/ 7741876 w 7741876"/>
              <a:gd name="connsiteY3" fmla="*/ 1446245 h 2892489"/>
              <a:gd name="connsiteX4" fmla="*/ 5931737 w 7741876"/>
              <a:gd name="connsiteY4" fmla="*/ 2892489 h 2892489"/>
              <a:gd name="connsiteX5" fmla="*/ 5941067 w 7741876"/>
              <a:gd name="connsiteY5" fmla="*/ 2155371 h 2892489"/>
              <a:gd name="connsiteX6" fmla="*/ 0 w 7741876"/>
              <a:gd name="connsiteY6" fmla="*/ 1434912 h 2892489"/>
              <a:gd name="connsiteX0" fmla="*/ 0 w 7741876"/>
              <a:gd name="connsiteY0" fmla="*/ 1434912 h 2892489"/>
              <a:gd name="connsiteX1" fmla="*/ 5931737 w 7741876"/>
              <a:gd name="connsiteY1" fmla="*/ 727787 h 2892489"/>
              <a:gd name="connsiteX2" fmla="*/ 5931737 w 7741876"/>
              <a:gd name="connsiteY2" fmla="*/ 0 h 2892489"/>
              <a:gd name="connsiteX3" fmla="*/ 7741876 w 7741876"/>
              <a:gd name="connsiteY3" fmla="*/ 1446245 h 2892489"/>
              <a:gd name="connsiteX4" fmla="*/ 5931737 w 7741876"/>
              <a:gd name="connsiteY4" fmla="*/ 2892489 h 2892489"/>
              <a:gd name="connsiteX5" fmla="*/ 5941067 w 7741876"/>
              <a:gd name="connsiteY5" fmla="*/ 2155371 h 2892489"/>
              <a:gd name="connsiteX6" fmla="*/ 0 w 7741876"/>
              <a:gd name="connsiteY6" fmla="*/ 1434912 h 2892489"/>
              <a:gd name="connsiteX0" fmla="*/ 0 w 7741876"/>
              <a:gd name="connsiteY0" fmla="*/ 1434912 h 2892489"/>
              <a:gd name="connsiteX1" fmla="*/ 5931737 w 7741876"/>
              <a:gd name="connsiteY1" fmla="*/ 727787 h 2892489"/>
              <a:gd name="connsiteX2" fmla="*/ 5931737 w 7741876"/>
              <a:gd name="connsiteY2" fmla="*/ 0 h 2892489"/>
              <a:gd name="connsiteX3" fmla="*/ 7741876 w 7741876"/>
              <a:gd name="connsiteY3" fmla="*/ 1446245 h 2892489"/>
              <a:gd name="connsiteX4" fmla="*/ 5931737 w 7741876"/>
              <a:gd name="connsiteY4" fmla="*/ 2892489 h 2892489"/>
              <a:gd name="connsiteX5" fmla="*/ 5941067 w 7741876"/>
              <a:gd name="connsiteY5" fmla="*/ 2155371 h 2892489"/>
              <a:gd name="connsiteX6" fmla="*/ 0 w 7741876"/>
              <a:gd name="connsiteY6" fmla="*/ 1434912 h 2892489"/>
              <a:gd name="connsiteX0" fmla="*/ 0 w 7741876"/>
              <a:gd name="connsiteY0" fmla="*/ 1434912 h 2892489"/>
              <a:gd name="connsiteX1" fmla="*/ 5931737 w 7741876"/>
              <a:gd name="connsiteY1" fmla="*/ 727787 h 2892489"/>
              <a:gd name="connsiteX2" fmla="*/ 5931737 w 7741876"/>
              <a:gd name="connsiteY2" fmla="*/ 0 h 2892489"/>
              <a:gd name="connsiteX3" fmla="*/ 7741876 w 7741876"/>
              <a:gd name="connsiteY3" fmla="*/ 1446245 h 2892489"/>
              <a:gd name="connsiteX4" fmla="*/ 5931737 w 7741876"/>
              <a:gd name="connsiteY4" fmla="*/ 2892489 h 2892489"/>
              <a:gd name="connsiteX5" fmla="*/ 5941067 w 7741876"/>
              <a:gd name="connsiteY5" fmla="*/ 2155371 h 2892489"/>
              <a:gd name="connsiteX6" fmla="*/ 0 w 7741876"/>
              <a:gd name="connsiteY6" fmla="*/ 1434912 h 2892489"/>
              <a:gd name="connsiteX0" fmla="*/ 0 w 7741876"/>
              <a:gd name="connsiteY0" fmla="*/ 1434912 h 2892489"/>
              <a:gd name="connsiteX1" fmla="*/ 5931737 w 7741876"/>
              <a:gd name="connsiteY1" fmla="*/ 727787 h 2892489"/>
              <a:gd name="connsiteX2" fmla="*/ 5931737 w 7741876"/>
              <a:gd name="connsiteY2" fmla="*/ 0 h 2892489"/>
              <a:gd name="connsiteX3" fmla="*/ 7741876 w 7741876"/>
              <a:gd name="connsiteY3" fmla="*/ 1446245 h 2892489"/>
              <a:gd name="connsiteX4" fmla="*/ 5931737 w 7741876"/>
              <a:gd name="connsiteY4" fmla="*/ 2892489 h 2892489"/>
              <a:gd name="connsiteX5" fmla="*/ 5941067 w 7741876"/>
              <a:gd name="connsiteY5" fmla="*/ 2155371 h 2892489"/>
              <a:gd name="connsiteX6" fmla="*/ 0 w 7741876"/>
              <a:gd name="connsiteY6" fmla="*/ 1434912 h 2892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741876" h="2892489">
                <a:moveTo>
                  <a:pt x="0" y="1434912"/>
                </a:moveTo>
                <a:cubicBezTo>
                  <a:pt x="2445663" y="1113286"/>
                  <a:pt x="2540155" y="745565"/>
                  <a:pt x="5931737" y="727787"/>
                </a:cubicBezTo>
                <a:lnTo>
                  <a:pt x="5931737" y="0"/>
                </a:lnTo>
                <a:lnTo>
                  <a:pt x="7741876" y="1446245"/>
                </a:lnTo>
                <a:lnTo>
                  <a:pt x="5931737" y="2892489"/>
                </a:lnTo>
                <a:lnTo>
                  <a:pt x="5941067" y="2155371"/>
                </a:lnTo>
                <a:cubicBezTo>
                  <a:pt x="4108025" y="1627439"/>
                  <a:pt x="3259827" y="1470941"/>
                  <a:pt x="0" y="1434912"/>
                </a:cubicBezTo>
                <a:close/>
              </a:path>
            </a:pathLst>
          </a:cu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5" name="Principles Arrow">
            <a:extLst>
              <a:ext uri="{FF2B5EF4-FFF2-40B4-BE49-F238E27FC236}">
                <a16:creationId xmlns:a16="http://schemas.microsoft.com/office/drawing/2014/main" id="{BAB4F96C-0064-4D38-82E2-B1E94C1381CD}"/>
              </a:ext>
            </a:extLst>
          </p:cNvPr>
          <p:cNvSpPr/>
          <p:nvPr/>
        </p:nvSpPr>
        <p:spPr>
          <a:xfrm rot="2846941">
            <a:off x="3981712" y="2642994"/>
            <a:ext cx="1007885" cy="379355"/>
          </a:xfrm>
          <a:custGeom>
            <a:avLst/>
            <a:gdLst>
              <a:gd name="connsiteX0" fmla="*/ 0 w 6503436"/>
              <a:gd name="connsiteY0" fmla="*/ 0 h 5775648"/>
              <a:gd name="connsiteX1" fmla="*/ 5057192 w 6503436"/>
              <a:gd name="connsiteY1" fmla="*/ 3610946 h 5775648"/>
              <a:gd name="connsiteX2" fmla="*/ 5057192 w 6503436"/>
              <a:gd name="connsiteY2" fmla="*/ 2883159 h 5775648"/>
              <a:gd name="connsiteX3" fmla="*/ 6503436 w 6503436"/>
              <a:gd name="connsiteY3" fmla="*/ 4348065 h 5775648"/>
              <a:gd name="connsiteX4" fmla="*/ 5057192 w 6503436"/>
              <a:gd name="connsiteY4" fmla="*/ 5775648 h 5775648"/>
              <a:gd name="connsiteX5" fmla="*/ 5066522 w 6503436"/>
              <a:gd name="connsiteY5" fmla="*/ 5038530 h 5775648"/>
              <a:gd name="connsiteX6" fmla="*/ 0 w 6503436"/>
              <a:gd name="connsiteY6" fmla="*/ 0 h 5775648"/>
              <a:gd name="connsiteX0" fmla="*/ 0 w 6503436"/>
              <a:gd name="connsiteY0" fmla="*/ 0 h 5775648"/>
              <a:gd name="connsiteX1" fmla="*/ 5057192 w 6503436"/>
              <a:gd name="connsiteY1" fmla="*/ 3610946 h 5775648"/>
              <a:gd name="connsiteX2" fmla="*/ 5057192 w 6503436"/>
              <a:gd name="connsiteY2" fmla="*/ 2883159 h 5775648"/>
              <a:gd name="connsiteX3" fmla="*/ 6503436 w 6503436"/>
              <a:gd name="connsiteY3" fmla="*/ 4348065 h 5775648"/>
              <a:gd name="connsiteX4" fmla="*/ 5057192 w 6503436"/>
              <a:gd name="connsiteY4" fmla="*/ 5775648 h 5775648"/>
              <a:gd name="connsiteX5" fmla="*/ 5066522 w 6503436"/>
              <a:gd name="connsiteY5" fmla="*/ 5038530 h 5775648"/>
              <a:gd name="connsiteX6" fmla="*/ 0 w 6503436"/>
              <a:gd name="connsiteY6" fmla="*/ 0 h 5775648"/>
              <a:gd name="connsiteX0" fmla="*/ 0 w 6503436"/>
              <a:gd name="connsiteY0" fmla="*/ 0 h 5775648"/>
              <a:gd name="connsiteX1" fmla="*/ 5057192 w 6503436"/>
              <a:gd name="connsiteY1" fmla="*/ 3610946 h 5775648"/>
              <a:gd name="connsiteX2" fmla="*/ 5057192 w 6503436"/>
              <a:gd name="connsiteY2" fmla="*/ 2883159 h 5775648"/>
              <a:gd name="connsiteX3" fmla="*/ 6503436 w 6503436"/>
              <a:gd name="connsiteY3" fmla="*/ 4348065 h 5775648"/>
              <a:gd name="connsiteX4" fmla="*/ 5057192 w 6503436"/>
              <a:gd name="connsiteY4" fmla="*/ 5775648 h 5775648"/>
              <a:gd name="connsiteX5" fmla="*/ 5066522 w 6503436"/>
              <a:gd name="connsiteY5" fmla="*/ 5038530 h 5775648"/>
              <a:gd name="connsiteX6" fmla="*/ 0 w 6503436"/>
              <a:gd name="connsiteY6" fmla="*/ 0 h 5775648"/>
              <a:gd name="connsiteX0" fmla="*/ 0 w 6503436"/>
              <a:gd name="connsiteY0" fmla="*/ 0 h 5775648"/>
              <a:gd name="connsiteX1" fmla="*/ 5057192 w 6503436"/>
              <a:gd name="connsiteY1" fmla="*/ 3610946 h 5775648"/>
              <a:gd name="connsiteX2" fmla="*/ 5057192 w 6503436"/>
              <a:gd name="connsiteY2" fmla="*/ 2883159 h 5775648"/>
              <a:gd name="connsiteX3" fmla="*/ 6503436 w 6503436"/>
              <a:gd name="connsiteY3" fmla="*/ 4348065 h 5775648"/>
              <a:gd name="connsiteX4" fmla="*/ 5057192 w 6503436"/>
              <a:gd name="connsiteY4" fmla="*/ 5775648 h 5775648"/>
              <a:gd name="connsiteX5" fmla="*/ 5066522 w 6503436"/>
              <a:gd name="connsiteY5" fmla="*/ 5038530 h 5775648"/>
              <a:gd name="connsiteX6" fmla="*/ 0 w 6503436"/>
              <a:gd name="connsiteY6" fmla="*/ 0 h 5775648"/>
              <a:gd name="connsiteX0" fmla="*/ 0 w 6503436"/>
              <a:gd name="connsiteY0" fmla="*/ 0 h 5775648"/>
              <a:gd name="connsiteX1" fmla="*/ 5057192 w 6503436"/>
              <a:gd name="connsiteY1" fmla="*/ 3610946 h 5775648"/>
              <a:gd name="connsiteX2" fmla="*/ 5057192 w 6503436"/>
              <a:gd name="connsiteY2" fmla="*/ 2883159 h 5775648"/>
              <a:gd name="connsiteX3" fmla="*/ 6503436 w 6503436"/>
              <a:gd name="connsiteY3" fmla="*/ 4348065 h 5775648"/>
              <a:gd name="connsiteX4" fmla="*/ 5057192 w 6503436"/>
              <a:gd name="connsiteY4" fmla="*/ 5775648 h 5775648"/>
              <a:gd name="connsiteX5" fmla="*/ 5066522 w 6503436"/>
              <a:gd name="connsiteY5" fmla="*/ 5038530 h 5775648"/>
              <a:gd name="connsiteX6" fmla="*/ 0 w 6503436"/>
              <a:gd name="connsiteY6" fmla="*/ 0 h 5775648"/>
              <a:gd name="connsiteX0" fmla="*/ 0 w 6503436"/>
              <a:gd name="connsiteY0" fmla="*/ 0 h 5775648"/>
              <a:gd name="connsiteX1" fmla="*/ 5057192 w 6503436"/>
              <a:gd name="connsiteY1" fmla="*/ 3610946 h 5775648"/>
              <a:gd name="connsiteX2" fmla="*/ 5057192 w 6503436"/>
              <a:gd name="connsiteY2" fmla="*/ 2883159 h 5775648"/>
              <a:gd name="connsiteX3" fmla="*/ 6503436 w 6503436"/>
              <a:gd name="connsiteY3" fmla="*/ 4348065 h 5775648"/>
              <a:gd name="connsiteX4" fmla="*/ 5057192 w 6503436"/>
              <a:gd name="connsiteY4" fmla="*/ 5775648 h 5775648"/>
              <a:gd name="connsiteX5" fmla="*/ 5066522 w 6503436"/>
              <a:gd name="connsiteY5" fmla="*/ 5038530 h 5775648"/>
              <a:gd name="connsiteX6" fmla="*/ 0 w 6503436"/>
              <a:gd name="connsiteY6" fmla="*/ 0 h 5775648"/>
              <a:gd name="connsiteX0" fmla="*/ 0 w 6512767"/>
              <a:gd name="connsiteY0" fmla="*/ 0 h 5775648"/>
              <a:gd name="connsiteX1" fmla="*/ 5057192 w 6512767"/>
              <a:gd name="connsiteY1" fmla="*/ 3610946 h 5775648"/>
              <a:gd name="connsiteX2" fmla="*/ 5057192 w 6512767"/>
              <a:gd name="connsiteY2" fmla="*/ 2883159 h 5775648"/>
              <a:gd name="connsiteX3" fmla="*/ 6512767 w 6512767"/>
              <a:gd name="connsiteY3" fmla="*/ 4198775 h 5775648"/>
              <a:gd name="connsiteX4" fmla="*/ 5057192 w 6512767"/>
              <a:gd name="connsiteY4" fmla="*/ 5775648 h 5775648"/>
              <a:gd name="connsiteX5" fmla="*/ 5066522 w 6512767"/>
              <a:gd name="connsiteY5" fmla="*/ 5038530 h 5775648"/>
              <a:gd name="connsiteX6" fmla="*/ 0 w 6512767"/>
              <a:gd name="connsiteY6" fmla="*/ 0 h 5775648"/>
              <a:gd name="connsiteX0" fmla="*/ 0 w 6904653"/>
              <a:gd name="connsiteY0" fmla="*/ 0 h 5775648"/>
              <a:gd name="connsiteX1" fmla="*/ 5057192 w 6904653"/>
              <a:gd name="connsiteY1" fmla="*/ 3610946 h 5775648"/>
              <a:gd name="connsiteX2" fmla="*/ 5057192 w 6904653"/>
              <a:gd name="connsiteY2" fmla="*/ 2883159 h 5775648"/>
              <a:gd name="connsiteX3" fmla="*/ 6904653 w 6904653"/>
              <a:gd name="connsiteY3" fmla="*/ 4320073 h 5775648"/>
              <a:gd name="connsiteX4" fmla="*/ 5057192 w 6904653"/>
              <a:gd name="connsiteY4" fmla="*/ 5775648 h 5775648"/>
              <a:gd name="connsiteX5" fmla="*/ 5066522 w 6904653"/>
              <a:gd name="connsiteY5" fmla="*/ 5038530 h 5775648"/>
              <a:gd name="connsiteX6" fmla="*/ 0 w 6904653"/>
              <a:gd name="connsiteY6" fmla="*/ 0 h 5775648"/>
              <a:gd name="connsiteX0" fmla="*/ 0 w 6885992"/>
              <a:gd name="connsiteY0" fmla="*/ 0 h 5775648"/>
              <a:gd name="connsiteX1" fmla="*/ 5057192 w 6885992"/>
              <a:gd name="connsiteY1" fmla="*/ 3610946 h 5775648"/>
              <a:gd name="connsiteX2" fmla="*/ 5057192 w 6885992"/>
              <a:gd name="connsiteY2" fmla="*/ 2883159 h 5775648"/>
              <a:gd name="connsiteX3" fmla="*/ 6885992 w 6885992"/>
              <a:gd name="connsiteY3" fmla="*/ 4245428 h 5775648"/>
              <a:gd name="connsiteX4" fmla="*/ 5057192 w 6885992"/>
              <a:gd name="connsiteY4" fmla="*/ 5775648 h 5775648"/>
              <a:gd name="connsiteX5" fmla="*/ 5066522 w 6885992"/>
              <a:gd name="connsiteY5" fmla="*/ 5038530 h 5775648"/>
              <a:gd name="connsiteX6" fmla="*/ 0 w 6885992"/>
              <a:gd name="connsiteY6" fmla="*/ 0 h 5775648"/>
              <a:gd name="connsiteX0" fmla="*/ 0 w 6867331"/>
              <a:gd name="connsiteY0" fmla="*/ 0 h 5775648"/>
              <a:gd name="connsiteX1" fmla="*/ 5057192 w 6867331"/>
              <a:gd name="connsiteY1" fmla="*/ 3610946 h 5775648"/>
              <a:gd name="connsiteX2" fmla="*/ 5057192 w 6867331"/>
              <a:gd name="connsiteY2" fmla="*/ 2883159 h 5775648"/>
              <a:gd name="connsiteX3" fmla="*/ 6867331 w 6867331"/>
              <a:gd name="connsiteY3" fmla="*/ 4329404 h 5775648"/>
              <a:gd name="connsiteX4" fmla="*/ 5057192 w 6867331"/>
              <a:gd name="connsiteY4" fmla="*/ 5775648 h 5775648"/>
              <a:gd name="connsiteX5" fmla="*/ 5066522 w 6867331"/>
              <a:gd name="connsiteY5" fmla="*/ 5038530 h 5775648"/>
              <a:gd name="connsiteX6" fmla="*/ 0 w 6867331"/>
              <a:gd name="connsiteY6" fmla="*/ 0 h 5775648"/>
              <a:gd name="connsiteX0" fmla="*/ 0 w 6867331"/>
              <a:gd name="connsiteY0" fmla="*/ 0 h 5775648"/>
              <a:gd name="connsiteX1" fmla="*/ 5057192 w 6867331"/>
              <a:gd name="connsiteY1" fmla="*/ 3610946 h 5775648"/>
              <a:gd name="connsiteX2" fmla="*/ 5057192 w 6867331"/>
              <a:gd name="connsiteY2" fmla="*/ 2883159 h 5775648"/>
              <a:gd name="connsiteX3" fmla="*/ 6867331 w 6867331"/>
              <a:gd name="connsiteY3" fmla="*/ 4329404 h 5775648"/>
              <a:gd name="connsiteX4" fmla="*/ 5057192 w 6867331"/>
              <a:gd name="connsiteY4" fmla="*/ 5775648 h 5775648"/>
              <a:gd name="connsiteX5" fmla="*/ 5066522 w 6867331"/>
              <a:gd name="connsiteY5" fmla="*/ 5038530 h 5775648"/>
              <a:gd name="connsiteX6" fmla="*/ 0 w 6867331"/>
              <a:gd name="connsiteY6" fmla="*/ 0 h 5775648"/>
              <a:gd name="connsiteX0" fmla="*/ 0 w 6867331"/>
              <a:gd name="connsiteY0" fmla="*/ 0 h 5775648"/>
              <a:gd name="connsiteX1" fmla="*/ 5057192 w 6867331"/>
              <a:gd name="connsiteY1" fmla="*/ 3610946 h 5775648"/>
              <a:gd name="connsiteX2" fmla="*/ 5057192 w 6867331"/>
              <a:gd name="connsiteY2" fmla="*/ 2883159 h 5775648"/>
              <a:gd name="connsiteX3" fmla="*/ 6867331 w 6867331"/>
              <a:gd name="connsiteY3" fmla="*/ 4329404 h 5775648"/>
              <a:gd name="connsiteX4" fmla="*/ 5057192 w 6867331"/>
              <a:gd name="connsiteY4" fmla="*/ 5775648 h 5775648"/>
              <a:gd name="connsiteX5" fmla="*/ 5066522 w 6867331"/>
              <a:gd name="connsiteY5" fmla="*/ 5038530 h 5775648"/>
              <a:gd name="connsiteX6" fmla="*/ 0 w 6867331"/>
              <a:gd name="connsiteY6" fmla="*/ 0 h 5775648"/>
              <a:gd name="connsiteX0" fmla="*/ 0 w 6867331"/>
              <a:gd name="connsiteY0" fmla="*/ 0 h 5775648"/>
              <a:gd name="connsiteX1" fmla="*/ 5057192 w 6867331"/>
              <a:gd name="connsiteY1" fmla="*/ 3610946 h 5775648"/>
              <a:gd name="connsiteX2" fmla="*/ 5057192 w 6867331"/>
              <a:gd name="connsiteY2" fmla="*/ 2883159 h 5775648"/>
              <a:gd name="connsiteX3" fmla="*/ 6867331 w 6867331"/>
              <a:gd name="connsiteY3" fmla="*/ 4329404 h 5775648"/>
              <a:gd name="connsiteX4" fmla="*/ 5057192 w 6867331"/>
              <a:gd name="connsiteY4" fmla="*/ 5775648 h 5775648"/>
              <a:gd name="connsiteX5" fmla="*/ 5066522 w 6867331"/>
              <a:gd name="connsiteY5" fmla="*/ 5038530 h 5775648"/>
              <a:gd name="connsiteX6" fmla="*/ 0 w 6867331"/>
              <a:gd name="connsiteY6" fmla="*/ 0 h 5775648"/>
              <a:gd name="connsiteX0" fmla="*/ 0 w 6867331"/>
              <a:gd name="connsiteY0" fmla="*/ 0 h 5775648"/>
              <a:gd name="connsiteX1" fmla="*/ 5057192 w 6867331"/>
              <a:gd name="connsiteY1" fmla="*/ 3610946 h 5775648"/>
              <a:gd name="connsiteX2" fmla="*/ 5057192 w 6867331"/>
              <a:gd name="connsiteY2" fmla="*/ 2883159 h 5775648"/>
              <a:gd name="connsiteX3" fmla="*/ 6867331 w 6867331"/>
              <a:gd name="connsiteY3" fmla="*/ 4329404 h 5775648"/>
              <a:gd name="connsiteX4" fmla="*/ 5057192 w 6867331"/>
              <a:gd name="connsiteY4" fmla="*/ 5775648 h 5775648"/>
              <a:gd name="connsiteX5" fmla="*/ 5066522 w 6867331"/>
              <a:gd name="connsiteY5" fmla="*/ 5038530 h 5775648"/>
              <a:gd name="connsiteX6" fmla="*/ 0 w 6867331"/>
              <a:gd name="connsiteY6" fmla="*/ 0 h 5775648"/>
              <a:gd name="connsiteX0" fmla="*/ 0 w 6867331"/>
              <a:gd name="connsiteY0" fmla="*/ 0 h 5775648"/>
              <a:gd name="connsiteX1" fmla="*/ 5057192 w 6867331"/>
              <a:gd name="connsiteY1" fmla="*/ 3610946 h 5775648"/>
              <a:gd name="connsiteX2" fmla="*/ 5057192 w 6867331"/>
              <a:gd name="connsiteY2" fmla="*/ 2883159 h 5775648"/>
              <a:gd name="connsiteX3" fmla="*/ 6867331 w 6867331"/>
              <a:gd name="connsiteY3" fmla="*/ 4329404 h 5775648"/>
              <a:gd name="connsiteX4" fmla="*/ 5057192 w 6867331"/>
              <a:gd name="connsiteY4" fmla="*/ 5775648 h 5775648"/>
              <a:gd name="connsiteX5" fmla="*/ 5066522 w 6867331"/>
              <a:gd name="connsiteY5" fmla="*/ 5038530 h 5775648"/>
              <a:gd name="connsiteX6" fmla="*/ 0 w 6867331"/>
              <a:gd name="connsiteY6" fmla="*/ 0 h 5775648"/>
              <a:gd name="connsiteX0" fmla="*/ 0 w 6867331"/>
              <a:gd name="connsiteY0" fmla="*/ 0 h 5775648"/>
              <a:gd name="connsiteX1" fmla="*/ 5057192 w 6867331"/>
              <a:gd name="connsiteY1" fmla="*/ 3610946 h 5775648"/>
              <a:gd name="connsiteX2" fmla="*/ 5057192 w 6867331"/>
              <a:gd name="connsiteY2" fmla="*/ 2883159 h 5775648"/>
              <a:gd name="connsiteX3" fmla="*/ 6867331 w 6867331"/>
              <a:gd name="connsiteY3" fmla="*/ 4329404 h 5775648"/>
              <a:gd name="connsiteX4" fmla="*/ 5057192 w 6867331"/>
              <a:gd name="connsiteY4" fmla="*/ 5775648 h 5775648"/>
              <a:gd name="connsiteX5" fmla="*/ 5066522 w 6867331"/>
              <a:gd name="connsiteY5" fmla="*/ 5038530 h 5775648"/>
              <a:gd name="connsiteX6" fmla="*/ 0 w 6867331"/>
              <a:gd name="connsiteY6" fmla="*/ 0 h 5775648"/>
              <a:gd name="connsiteX0" fmla="*/ 0 w 6867331"/>
              <a:gd name="connsiteY0" fmla="*/ 0 h 5775648"/>
              <a:gd name="connsiteX1" fmla="*/ 5057192 w 6867331"/>
              <a:gd name="connsiteY1" fmla="*/ 3610946 h 5775648"/>
              <a:gd name="connsiteX2" fmla="*/ 5057192 w 6867331"/>
              <a:gd name="connsiteY2" fmla="*/ 2883159 h 5775648"/>
              <a:gd name="connsiteX3" fmla="*/ 6867331 w 6867331"/>
              <a:gd name="connsiteY3" fmla="*/ 4329404 h 5775648"/>
              <a:gd name="connsiteX4" fmla="*/ 5057192 w 6867331"/>
              <a:gd name="connsiteY4" fmla="*/ 5775648 h 5775648"/>
              <a:gd name="connsiteX5" fmla="*/ 5066522 w 6867331"/>
              <a:gd name="connsiteY5" fmla="*/ 5038530 h 5775648"/>
              <a:gd name="connsiteX6" fmla="*/ 0 w 6867331"/>
              <a:gd name="connsiteY6" fmla="*/ 0 h 5775648"/>
              <a:gd name="connsiteX0" fmla="*/ 0 w 7741876"/>
              <a:gd name="connsiteY0" fmla="*/ 1434912 h 2892489"/>
              <a:gd name="connsiteX1" fmla="*/ 5931737 w 7741876"/>
              <a:gd name="connsiteY1" fmla="*/ 727787 h 2892489"/>
              <a:gd name="connsiteX2" fmla="*/ 5931737 w 7741876"/>
              <a:gd name="connsiteY2" fmla="*/ 0 h 2892489"/>
              <a:gd name="connsiteX3" fmla="*/ 7741876 w 7741876"/>
              <a:gd name="connsiteY3" fmla="*/ 1446245 h 2892489"/>
              <a:gd name="connsiteX4" fmla="*/ 5931737 w 7741876"/>
              <a:gd name="connsiteY4" fmla="*/ 2892489 h 2892489"/>
              <a:gd name="connsiteX5" fmla="*/ 5941067 w 7741876"/>
              <a:gd name="connsiteY5" fmla="*/ 2155371 h 2892489"/>
              <a:gd name="connsiteX6" fmla="*/ 0 w 7741876"/>
              <a:gd name="connsiteY6" fmla="*/ 1434912 h 2892489"/>
              <a:gd name="connsiteX0" fmla="*/ 0 w 7741876"/>
              <a:gd name="connsiteY0" fmla="*/ 1434912 h 2892489"/>
              <a:gd name="connsiteX1" fmla="*/ 5931737 w 7741876"/>
              <a:gd name="connsiteY1" fmla="*/ 727787 h 2892489"/>
              <a:gd name="connsiteX2" fmla="*/ 5931737 w 7741876"/>
              <a:gd name="connsiteY2" fmla="*/ 0 h 2892489"/>
              <a:gd name="connsiteX3" fmla="*/ 7741876 w 7741876"/>
              <a:gd name="connsiteY3" fmla="*/ 1446245 h 2892489"/>
              <a:gd name="connsiteX4" fmla="*/ 5931737 w 7741876"/>
              <a:gd name="connsiteY4" fmla="*/ 2892489 h 2892489"/>
              <a:gd name="connsiteX5" fmla="*/ 5941067 w 7741876"/>
              <a:gd name="connsiteY5" fmla="*/ 2155371 h 2892489"/>
              <a:gd name="connsiteX6" fmla="*/ 0 w 7741876"/>
              <a:gd name="connsiteY6" fmla="*/ 1434912 h 2892489"/>
              <a:gd name="connsiteX0" fmla="*/ 0 w 7741876"/>
              <a:gd name="connsiteY0" fmla="*/ 1434912 h 2892489"/>
              <a:gd name="connsiteX1" fmla="*/ 5931737 w 7741876"/>
              <a:gd name="connsiteY1" fmla="*/ 727787 h 2892489"/>
              <a:gd name="connsiteX2" fmla="*/ 5931737 w 7741876"/>
              <a:gd name="connsiteY2" fmla="*/ 0 h 2892489"/>
              <a:gd name="connsiteX3" fmla="*/ 7741876 w 7741876"/>
              <a:gd name="connsiteY3" fmla="*/ 1446245 h 2892489"/>
              <a:gd name="connsiteX4" fmla="*/ 5931737 w 7741876"/>
              <a:gd name="connsiteY4" fmla="*/ 2892489 h 2892489"/>
              <a:gd name="connsiteX5" fmla="*/ 5941067 w 7741876"/>
              <a:gd name="connsiteY5" fmla="*/ 2155371 h 2892489"/>
              <a:gd name="connsiteX6" fmla="*/ 0 w 7741876"/>
              <a:gd name="connsiteY6" fmla="*/ 1434912 h 2892489"/>
              <a:gd name="connsiteX0" fmla="*/ 0 w 7741876"/>
              <a:gd name="connsiteY0" fmla="*/ 1434912 h 2892489"/>
              <a:gd name="connsiteX1" fmla="*/ 5931737 w 7741876"/>
              <a:gd name="connsiteY1" fmla="*/ 727787 h 2892489"/>
              <a:gd name="connsiteX2" fmla="*/ 5931737 w 7741876"/>
              <a:gd name="connsiteY2" fmla="*/ 0 h 2892489"/>
              <a:gd name="connsiteX3" fmla="*/ 7741876 w 7741876"/>
              <a:gd name="connsiteY3" fmla="*/ 1446245 h 2892489"/>
              <a:gd name="connsiteX4" fmla="*/ 5931737 w 7741876"/>
              <a:gd name="connsiteY4" fmla="*/ 2892489 h 2892489"/>
              <a:gd name="connsiteX5" fmla="*/ 5941067 w 7741876"/>
              <a:gd name="connsiteY5" fmla="*/ 2155371 h 2892489"/>
              <a:gd name="connsiteX6" fmla="*/ 0 w 7741876"/>
              <a:gd name="connsiteY6" fmla="*/ 1434912 h 2892489"/>
              <a:gd name="connsiteX0" fmla="*/ 0 w 7741876"/>
              <a:gd name="connsiteY0" fmla="*/ 1434912 h 2892489"/>
              <a:gd name="connsiteX1" fmla="*/ 5931737 w 7741876"/>
              <a:gd name="connsiteY1" fmla="*/ 727787 h 2892489"/>
              <a:gd name="connsiteX2" fmla="*/ 5931737 w 7741876"/>
              <a:gd name="connsiteY2" fmla="*/ 0 h 2892489"/>
              <a:gd name="connsiteX3" fmla="*/ 7741876 w 7741876"/>
              <a:gd name="connsiteY3" fmla="*/ 1446245 h 2892489"/>
              <a:gd name="connsiteX4" fmla="*/ 5931737 w 7741876"/>
              <a:gd name="connsiteY4" fmla="*/ 2892489 h 2892489"/>
              <a:gd name="connsiteX5" fmla="*/ 5941067 w 7741876"/>
              <a:gd name="connsiteY5" fmla="*/ 2155371 h 2892489"/>
              <a:gd name="connsiteX6" fmla="*/ 0 w 7741876"/>
              <a:gd name="connsiteY6" fmla="*/ 1434912 h 2892489"/>
              <a:gd name="connsiteX0" fmla="*/ 0 w 7741876"/>
              <a:gd name="connsiteY0" fmla="*/ 1434912 h 2892489"/>
              <a:gd name="connsiteX1" fmla="*/ 5931737 w 7741876"/>
              <a:gd name="connsiteY1" fmla="*/ 727787 h 2892489"/>
              <a:gd name="connsiteX2" fmla="*/ 5931737 w 7741876"/>
              <a:gd name="connsiteY2" fmla="*/ 0 h 2892489"/>
              <a:gd name="connsiteX3" fmla="*/ 7741876 w 7741876"/>
              <a:gd name="connsiteY3" fmla="*/ 1446245 h 2892489"/>
              <a:gd name="connsiteX4" fmla="*/ 5931737 w 7741876"/>
              <a:gd name="connsiteY4" fmla="*/ 2892489 h 2892489"/>
              <a:gd name="connsiteX5" fmla="*/ 5941067 w 7741876"/>
              <a:gd name="connsiteY5" fmla="*/ 2155371 h 2892489"/>
              <a:gd name="connsiteX6" fmla="*/ 0 w 7741876"/>
              <a:gd name="connsiteY6" fmla="*/ 1434912 h 2892489"/>
              <a:gd name="connsiteX0" fmla="*/ 0 w 7741876"/>
              <a:gd name="connsiteY0" fmla="*/ 1434912 h 2892489"/>
              <a:gd name="connsiteX1" fmla="*/ 5931737 w 7741876"/>
              <a:gd name="connsiteY1" fmla="*/ 727787 h 2892489"/>
              <a:gd name="connsiteX2" fmla="*/ 5931737 w 7741876"/>
              <a:gd name="connsiteY2" fmla="*/ 0 h 2892489"/>
              <a:gd name="connsiteX3" fmla="*/ 7741876 w 7741876"/>
              <a:gd name="connsiteY3" fmla="*/ 1446245 h 2892489"/>
              <a:gd name="connsiteX4" fmla="*/ 5931737 w 7741876"/>
              <a:gd name="connsiteY4" fmla="*/ 2892489 h 2892489"/>
              <a:gd name="connsiteX5" fmla="*/ 5941067 w 7741876"/>
              <a:gd name="connsiteY5" fmla="*/ 2155371 h 2892489"/>
              <a:gd name="connsiteX6" fmla="*/ 0 w 7741876"/>
              <a:gd name="connsiteY6" fmla="*/ 1434912 h 2892489"/>
              <a:gd name="connsiteX0" fmla="*/ 0 w 7741876"/>
              <a:gd name="connsiteY0" fmla="*/ 1434912 h 2892489"/>
              <a:gd name="connsiteX1" fmla="*/ 5931737 w 7741876"/>
              <a:gd name="connsiteY1" fmla="*/ 727787 h 2892489"/>
              <a:gd name="connsiteX2" fmla="*/ 5931737 w 7741876"/>
              <a:gd name="connsiteY2" fmla="*/ 0 h 2892489"/>
              <a:gd name="connsiteX3" fmla="*/ 7741876 w 7741876"/>
              <a:gd name="connsiteY3" fmla="*/ 1446245 h 2892489"/>
              <a:gd name="connsiteX4" fmla="*/ 5931737 w 7741876"/>
              <a:gd name="connsiteY4" fmla="*/ 2892489 h 2892489"/>
              <a:gd name="connsiteX5" fmla="*/ 5941067 w 7741876"/>
              <a:gd name="connsiteY5" fmla="*/ 2155371 h 2892489"/>
              <a:gd name="connsiteX6" fmla="*/ 0 w 7741876"/>
              <a:gd name="connsiteY6" fmla="*/ 1434912 h 2892489"/>
              <a:gd name="connsiteX0" fmla="*/ 0 w 7741876"/>
              <a:gd name="connsiteY0" fmla="*/ 1434912 h 2892489"/>
              <a:gd name="connsiteX1" fmla="*/ 5931737 w 7741876"/>
              <a:gd name="connsiteY1" fmla="*/ 727787 h 2892489"/>
              <a:gd name="connsiteX2" fmla="*/ 5931737 w 7741876"/>
              <a:gd name="connsiteY2" fmla="*/ 0 h 2892489"/>
              <a:gd name="connsiteX3" fmla="*/ 7741876 w 7741876"/>
              <a:gd name="connsiteY3" fmla="*/ 1446245 h 2892489"/>
              <a:gd name="connsiteX4" fmla="*/ 5931737 w 7741876"/>
              <a:gd name="connsiteY4" fmla="*/ 2892489 h 2892489"/>
              <a:gd name="connsiteX5" fmla="*/ 5941067 w 7741876"/>
              <a:gd name="connsiteY5" fmla="*/ 2155371 h 2892489"/>
              <a:gd name="connsiteX6" fmla="*/ 0 w 7741876"/>
              <a:gd name="connsiteY6" fmla="*/ 1434912 h 2892489"/>
              <a:gd name="connsiteX0" fmla="*/ 0 w 7741876"/>
              <a:gd name="connsiteY0" fmla="*/ 1434912 h 2892489"/>
              <a:gd name="connsiteX1" fmla="*/ 5931737 w 7741876"/>
              <a:gd name="connsiteY1" fmla="*/ 727787 h 2892489"/>
              <a:gd name="connsiteX2" fmla="*/ 5931737 w 7741876"/>
              <a:gd name="connsiteY2" fmla="*/ 0 h 2892489"/>
              <a:gd name="connsiteX3" fmla="*/ 7741876 w 7741876"/>
              <a:gd name="connsiteY3" fmla="*/ 1446245 h 2892489"/>
              <a:gd name="connsiteX4" fmla="*/ 5931737 w 7741876"/>
              <a:gd name="connsiteY4" fmla="*/ 2892489 h 2892489"/>
              <a:gd name="connsiteX5" fmla="*/ 5941067 w 7741876"/>
              <a:gd name="connsiteY5" fmla="*/ 2155371 h 2892489"/>
              <a:gd name="connsiteX6" fmla="*/ 0 w 7741876"/>
              <a:gd name="connsiteY6" fmla="*/ 1434912 h 2892489"/>
              <a:gd name="connsiteX0" fmla="*/ 0 w 7741876"/>
              <a:gd name="connsiteY0" fmla="*/ 1434912 h 2892489"/>
              <a:gd name="connsiteX1" fmla="*/ 5931737 w 7741876"/>
              <a:gd name="connsiteY1" fmla="*/ 727787 h 2892489"/>
              <a:gd name="connsiteX2" fmla="*/ 5931737 w 7741876"/>
              <a:gd name="connsiteY2" fmla="*/ 0 h 2892489"/>
              <a:gd name="connsiteX3" fmla="*/ 7741876 w 7741876"/>
              <a:gd name="connsiteY3" fmla="*/ 1446245 h 2892489"/>
              <a:gd name="connsiteX4" fmla="*/ 5931737 w 7741876"/>
              <a:gd name="connsiteY4" fmla="*/ 2892489 h 2892489"/>
              <a:gd name="connsiteX5" fmla="*/ 5941067 w 7741876"/>
              <a:gd name="connsiteY5" fmla="*/ 2155371 h 2892489"/>
              <a:gd name="connsiteX6" fmla="*/ 0 w 7741876"/>
              <a:gd name="connsiteY6" fmla="*/ 1434912 h 2892489"/>
              <a:gd name="connsiteX0" fmla="*/ 0 w 7741876"/>
              <a:gd name="connsiteY0" fmla="*/ 1434912 h 2892489"/>
              <a:gd name="connsiteX1" fmla="*/ 5931737 w 7741876"/>
              <a:gd name="connsiteY1" fmla="*/ 727787 h 2892489"/>
              <a:gd name="connsiteX2" fmla="*/ 5931737 w 7741876"/>
              <a:gd name="connsiteY2" fmla="*/ 0 h 2892489"/>
              <a:gd name="connsiteX3" fmla="*/ 7741876 w 7741876"/>
              <a:gd name="connsiteY3" fmla="*/ 1446245 h 2892489"/>
              <a:gd name="connsiteX4" fmla="*/ 5931737 w 7741876"/>
              <a:gd name="connsiteY4" fmla="*/ 2892489 h 2892489"/>
              <a:gd name="connsiteX5" fmla="*/ 5941067 w 7741876"/>
              <a:gd name="connsiteY5" fmla="*/ 2155371 h 2892489"/>
              <a:gd name="connsiteX6" fmla="*/ 0 w 7741876"/>
              <a:gd name="connsiteY6" fmla="*/ 1434912 h 2892489"/>
              <a:gd name="connsiteX0" fmla="*/ 0 w 7741876"/>
              <a:gd name="connsiteY0" fmla="*/ 1434912 h 2892489"/>
              <a:gd name="connsiteX1" fmla="*/ 5931737 w 7741876"/>
              <a:gd name="connsiteY1" fmla="*/ 727787 h 2892489"/>
              <a:gd name="connsiteX2" fmla="*/ 5931737 w 7741876"/>
              <a:gd name="connsiteY2" fmla="*/ 0 h 2892489"/>
              <a:gd name="connsiteX3" fmla="*/ 7741876 w 7741876"/>
              <a:gd name="connsiteY3" fmla="*/ 1446245 h 2892489"/>
              <a:gd name="connsiteX4" fmla="*/ 5931737 w 7741876"/>
              <a:gd name="connsiteY4" fmla="*/ 2892489 h 2892489"/>
              <a:gd name="connsiteX5" fmla="*/ 5941067 w 7741876"/>
              <a:gd name="connsiteY5" fmla="*/ 2155371 h 2892489"/>
              <a:gd name="connsiteX6" fmla="*/ 0 w 7741876"/>
              <a:gd name="connsiteY6" fmla="*/ 1434912 h 2892489"/>
              <a:gd name="connsiteX0" fmla="*/ 0 w 7741876"/>
              <a:gd name="connsiteY0" fmla="*/ 1434912 h 2892489"/>
              <a:gd name="connsiteX1" fmla="*/ 5931737 w 7741876"/>
              <a:gd name="connsiteY1" fmla="*/ 727787 h 2892489"/>
              <a:gd name="connsiteX2" fmla="*/ 5931737 w 7741876"/>
              <a:gd name="connsiteY2" fmla="*/ 0 h 2892489"/>
              <a:gd name="connsiteX3" fmla="*/ 7741876 w 7741876"/>
              <a:gd name="connsiteY3" fmla="*/ 1446245 h 2892489"/>
              <a:gd name="connsiteX4" fmla="*/ 5931737 w 7741876"/>
              <a:gd name="connsiteY4" fmla="*/ 2892489 h 2892489"/>
              <a:gd name="connsiteX5" fmla="*/ 5941067 w 7741876"/>
              <a:gd name="connsiteY5" fmla="*/ 2155371 h 2892489"/>
              <a:gd name="connsiteX6" fmla="*/ 0 w 7741876"/>
              <a:gd name="connsiteY6" fmla="*/ 1434912 h 2892489"/>
              <a:gd name="connsiteX0" fmla="*/ 0 w 7741876"/>
              <a:gd name="connsiteY0" fmla="*/ 1434912 h 2892489"/>
              <a:gd name="connsiteX1" fmla="*/ 5931737 w 7741876"/>
              <a:gd name="connsiteY1" fmla="*/ 727787 h 2892489"/>
              <a:gd name="connsiteX2" fmla="*/ 5931737 w 7741876"/>
              <a:gd name="connsiteY2" fmla="*/ 0 h 2892489"/>
              <a:gd name="connsiteX3" fmla="*/ 7741876 w 7741876"/>
              <a:gd name="connsiteY3" fmla="*/ 1446245 h 2892489"/>
              <a:gd name="connsiteX4" fmla="*/ 5931737 w 7741876"/>
              <a:gd name="connsiteY4" fmla="*/ 2892489 h 2892489"/>
              <a:gd name="connsiteX5" fmla="*/ 5941067 w 7741876"/>
              <a:gd name="connsiteY5" fmla="*/ 2155371 h 2892489"/>
              <a:gd name="connsiteX6" fmla="*/ 0 w 7741876"/>
              <a:gd name="connsiteY6" fmla="*/ 1434912 h 2892489"/>
              <a:gd name="connsiteX0" fmla="*/ 0 w 7741876"/>
              <a:gd name="connsiteY0" fmla="*/ 1434912 h 2892489"/>
              <a:gd name="connsiteX1" fmla="*/ 5931737 w 7741876"/>
              <a:gd name="connsiteY1" fmla="*/ 727787 h 2892489"/>
              <a:gd name="connsiteX2" fmla="*/ 5931737 w 7741876"/>
              <a:gd name="connsiteY2" fmla="*/ 0 h 2892489"/>
              <a:gd name="connsiteX3" fmla="*/ 7741876 w 7741876"/>
              <a:gd name="connsiteY3" fmla="*/ 1446245 h 2892489"/>
              <a:gd name="connsiteX4" fmla="*/ 5931737 w 7741876"/>
              <a:gd name="connsiteY4" fmla="*/ 2892489 h 2892489"/>
              <a:gd name="connsiteX5" fmla="*/ 5941067 w 7741876"/>
              <a:gd name="connsiteY5" fmla="*/ 2155371 h 2892489"/>
              <a:gd name="connsiteX6" fmla="*/ 0 w 7741876"/>
              <a:gd name="connsiteY6" fmla="*/ 1434912 h 2892489"/>
              <a:gd name="connsiteX0" fmla="*/ 0 w 7741876"/>
              <a:gd name="connsiteY0" fmla="*/ 1434912 h 2892489"/>
              <a:gd name="connsiteX1" fmla="*/ 5931737 w 7741876"/>
              <a:gd name="connsiteY1" fmla="*/ 727787 h 2892489"/>
              <a:gd name="connsiteX2" fmla="*/ 5931737 w 7741876"/>
              <a:gd name="connsiteY2" fmla="*/ 0 h 2892489"/>
              <a:gd name="connsiteX3" fmla="*/ 7741876 w 7741876"/>
              <a:gd name="connsiteY3" fmla="*/ 1446245 h 2892489"/>
              <a:gd name="connsiteX4" fmla="*/ 5931737 w 7741876"/>
              <a:gd name="connsiteY4" fmla="*/ 2892489 h 2892489"/>
              <a:gd name="connsiteX5" fmla="*/ 5941067 w 7741876"/>
              <a:gd name="connsiteY5" fmla="*/ 2155371 h 2892489"/>
              <a:gd name="connsiteX6" fmla="*/ 0 w 7741876"/>
              <a:gd name="connsiteY6" fmla="*/ 1434912 h 2892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741876" h="2892489">
                <a:moveTo>
                  <a:pt x="0" y="1434912"/>
                </a:moveTo>
                <a:cubicBezTo>
                  <a:pt x="2445663" y="1113286"/>
                  <a:pt x="2540155" y="745565"/>
                  <a:pt x="5931737" y="727787"/>
                </a:cubicBezTo>
                <a:lnTo>
                  <a:pt x="5931737" y="0"/>
                </a:lnTo>
                <a:lnTo>
                  <a:pt x="7741876" y="1446245"/>
                </a:lnTo>
                <a:lnTo>
                  <a:pt x="5931737" y="2892489"/>
                </a:lnTo>
                <a:lnTo>
                  <a:pt x="5941067" y="2155371"/>
                </a:lnTo>
                <a:cubicBezTo>
                  <a:pt x="4108025" y="1627439"/>
                  <a:pt x="3259827" y="1470941"/>
                  <a:pt x="0" y="1434912"/>
                </a:cubicBezTo>
                <a:close/>
              </a:path>
            </a:pathLst>
          </a:cu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6" name="Azure">
            <a:extLst>
              <a:ext uri="{FF2B5EF4-FFF2-40B4-BE49-F238E27FC236}">
                <a16:creationId xmlns:a16="http://schemas.microsoft.com/office/drawing/2014/main" id="{4D881695-4F2C-4A6A-B47B-07F1FE249B26}"/>
              </a:ext>
            </a:extLst>
          </p:cNvPr>
          <p:cNvSpPr txBox="1">
            <a:spLocks/>
          </p:cNvSpPr>
          <p:nvPr/>
        </p:nvSpPr>
        <p:spPr>
          <a:xfrm>
            <a:off x="1513438" y="3514864"/>
            <a:ext cx="2044366" cy="6021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3700" dirty="0"/>
              <a:t>Azure</a:t>
            </a:r>
          </a:p>
        </p:txBody>
      </p:sp>
      <p:sp>
        <p:nvSpPr>
          <p:cNvPr id="27" name="Azure Arrow">
            <a:extLst>
              <a:ext uri="{FF2B5EF4-FFF2-40B4-BE49-F238E27FC236}">
                <a16:creationId xmlns:a16="http://schemas.microsoft.com/office/drawing/2014/main" id="{C5B35DEA-316C-4DEE-8FF9-3E031D71DE03}"/>
              </a:ext>
            </a:extLst>
          </p:cNvPr>
          <p:cNvSpPr/>
          <p:nvPr/>
        </p:nvSpPr>
        <p:spPr>
          <a:xfrm>
            <a:off x="3353803" y="3641562"/>
            <a:ext cx="1007885" cy="379355"/>
          </a:xfrm>
          <a:custGeom>
            <a:avLst/>
            <a:gdLst>
              <a:gd name="connsiteX0" fmla="*/ 0 w 6503436"/>
              <a:gd name="connsiteY0" fmla="*/ 0 h 5775648"/>
              <a:gd name="connsiteX1" fmla="*/ 5057192 w 6503436"/>
              <a:gd name="connsiteY1" fmla="*/ 3610946 h 5775648"/>
              <a:gd name="connsiteX2" fmla="*/ 5057192 w 6503436"/>
              <a:gd name="connsiteY2" fmla="*/ 2883159 h 5775648"/>
              <a:gd name="connsiteX3" fmla="*/ 6503436 w 6503436"/>
              <a:gd name="connsiteY3" fmla="*/ 4348065 h 5775648"/>
              <a:gd name="connsiteX4" fmla="*/ 5057192 w 6503436"/>
              <a:gd name="connsiteY4" fmla="*/ 5775648 h 5775648"/>
              <a:gd name="connsiteX5" fmla="*/ 5066522 w 6503436"/>
              <a:gd name="connsiteY5" fmla="*/ 5038530 h 5775648"/>
              <a:gd name="connsiteX6" fmla="*/ 0 w 6503436"/>
              <a:gd name="connsiteY6" fmla="*/ 0 h 5775648"/>
              <a:gd name="connsiteX0" fmla="*/ 0 w 6503436"/>
              <a:gd name="connsiteY0" fmla="*/ 0 h 5775648"/>
              <a:gd name="connsiteX1" fmla="*/ 5057192 w 6503436"/>
              <a:gd name="connsiteY1" fmla="*/ 3610946 h 5775648"/>
              <a:gd name="connsiteX2" fmla="*/ 5057192 w 6503436"/>
              <a:gd name="connsiteY2" fmla="*/ 2883159 h 5775648"/>
              <a:gd name="connsiteX3" fmla="*/ 6503436 w 6503436"/>
              <a:gd name="connsiteY3" fmla="*/ 4348065 h 5775648"/>
              <a:gd name="connsiteX4" fmla="*/ 5057192 w 6503436"/>
              <a:gd name="connsiteY4" fmla="*/ 5775648 h 5775648"/>
              <a:gd name="connsiteX5" fmla="*/ 5066522 w 6503436"/>
              <a:gd name="connsiteY5" fmla="*/ 5038530 h 5775648"/>
              <a:gd name="connsiteX6" fmla="*/ 0 w 6503436"/>
              <a:gd name="connsiteY6" fmla="*/ 0 h 5775648"/>
              <a:gd name="connsiteX0" fmla="*/ 0 w 6503436"/>
              <a:gd name="connsiteY0" fmla="*/ 0 h 5775648"/>
              <a:gd name="connsiteX1" fmla="*/ 5057192 w 6503436"/>
              <a:gd name="connsiteY1" fmla="*/ 3610946 h 5775648"/>
              <a:gd name="connsiteX2" fmla="*/ 5057192 w 6503436"/>
              <a:gd name="connsiteY2" fmla="*/ 2883159 h 5775648"/>
              <a:gd name="connsiteX3" fmla="*/ 6503436 w 6503436"/>
              <a:gd name="connsiteY3" fmla="*/ 4348065 h 5775648"/>
              <a:gd name="connsiteX4" fmla="*/ 5057192 w 6503436"/>
              <a:gd name="connsiteY4" fmla="*/ 5775648 h 5775648"/>
              <a:gd name="connsiteX5" fmla="*/ 5066522 w 6503436"/>
              <a:gd name="connsiteY5" fmla="*/ 5038530 h 5775648"/>
              <a:gd name="connsiteX6" fmla="*/ 0 w 6503436"/>
              <a:gd name="connsiteY6" fmla="*/ 0 h 5775648"/>
              <a:gd name="connsiteX0" fmla="*/ 0 w 6503436"/>
              <a:gd name="connsiteY0" fmla="*/ 0 h 5775648"/>
              <a:gd name="connsiteX1" fmla="*/ 5057192 w 6503436"/>
              <a:gd name="connsiteY1" fmla="*/ 3610946 h 5775648"/>
              <a:gd name="connsiteX2" fmla="*/ 5057192 w 6503436"/>
              <a:gd name="connsiteY2" fmla="*/ 2883159 h 5775648"/>
              <a:gd name="connsiteX3" fmla="*/ 6503436 w 6503436"/>
              <a:gd name="connsiteY3" fmla="*/ 4348065 h 5775648"/>
              <a:gd name="connsiteX4" fmla="*/ 5057192 w 6503436"/>
              <a:gd name="connsiteY4" fmla="*/ 5775648 h 5775648"/>
              <a:gd name="connsiteX5" fmla="*/ 5066522 w 6503436"/>
              <a:gd name="connsiteY5" fmla="*/ 5038530 h 5775648"/>
              <a:gd name="connsiteX6" fmla="*/ 0 w 6503436"/>
              <a:gd name="connsiteY6" fmla="*/ 0 h 5775648"/>
              <a:gd name="connsiteX0" fmla="*/ 0 w 6503436"/>
              <a:gd name="connsiteY0" fmla="*/ 0 h 5775648"/>
              <a:gd name="connsiteX1" fmla="*/ 5057192 w 6503436"/>
              <a:gd name="connsiteY1" fmla="*/ 3610946 h 5775648"/>
              <a:gd name="connsiteX2" fmla="*/ 5057192 w 6503436"/>
              <a:gd name="connsiteY2" fmla="*/ 2883159 h 5775648"/>
              <a:gd name="connsiteX3" fmla="*/ 6503436 w 6503436"/>
              <a:gd name="connsiteY3" fmla="*/ 4348065 h 5775648"/>
              <a:gd name="connsiteX4" fmla="*/ 5057192 w 6503436"/>
              <a:gd name="connsiteY4" fmla="*/ 5775648 h 5775648"/>
              <a:gd name="connsiteX5" fmla="*/ 5066522 w 6503436"/>
              <a:gd name="connsiteY5" fmla="*/ 5038530 h 5775648"/>
              <a:gd name="connsiteX6" fmla="*/ 0 w 6503436"/>
              <a:gd name="connsiteY6" fmla="*/ 0 h 5775648"/>
              <a:gd name="connsiteX0" fmla="*/ 0 w 6503436"/>
              <a:gd name="connsiteY0" fmla="*/ 0 h 5775648"/>
              <a:gd name="connsiteX1" fmla="*/ 5057192 w 6503436"/>
              <a:gd name="connsiteY1" fmla="*/ 3610946 h 5775648"/>
              <a:gd name="connsiteX2" fmla="*/ 5057192 w 6503436"/>
              <a:gd name="connsiteY2" fmla="*/ 2883159 h 5775648"/>
              <a:gd name="connsiteX3" fmla="*/ 6503436 w 6503436"/>
              <a:gd name="connsiteY3" fmla="*/ 4348065 h 5775648"/>
              <a:gd name="connsiteX4" fmla="*/ 5057192 w 6503436"/>
              <a:gd name="connsiteY4" fmla="*/ 5775648 h 5775648"/>
              <a:gd name="connsiteX5" fmla="*/ 5066522 w 6503436"/>
              <a:gd name="connsiteY5" fmla="*/ 5038530 h 5775648"/>
              <a:gd name="connsiteX6" fmla="*/ 0 w 6503436"/>
              <a:gd name="connsiteY6" fmla="*/ 0 h 5775648"/>
              <a:gd name="connsiteX0" fmla="*/ 0 w 6512767"/>
              <a:gd name="connsiteY0" fmla="*/ 0 h 5775648"/>
              <a:gd name="connsiteX1" fmla="*/ 5057192 w 6512767"/>
              <a:gd name="connsiteY1" fmla="*/ 3610946 h 5775648"/>
              <a:gd name="connsiteX2" fmla="*/ 5057192 w 6512767"/>
              <a:gd name="connsiteY2" fmla="*/ 2883159 h 5775648"/>
              <a:gd name="connsiteX3" fmla="*/ 6512767 w 6512767"/>
              <a:gd name="connsiteY3" fmla="*/ 4198775 h 5775648"/>
              <a:gd name="connsiteX4" fmla="*/ 5057192 w 6512767"/>
              <a:gd name="connsiteY4" fmla="*/ 5775648 h 5775648"/>
              <a:gd name="connsiteX5" fmla="*/ 5066522 w 6512767"/>
              <a:gd name="connsiteY5" fmla="*/ 5038530 h 5775648"/>
              <a:gd name="connsiteX6" fmla="*/ 0 w 6512767"/>
              <a:gd name="connsiteY6" fmla="*/ 0 h 5775648"/>
              <a:gd name="connsiteX0" fmla="*/ 0 w 6904653"/>
              <a:gd name="connsiteY0" fmla="*/ 0 h 5775648"/>
              <a:gd name="connsiteX1" fmla="*/ 5057192 w 6904653"/>
              <a:gd name="connsiteY1" fmla="*/ 3610946 h 5775648"/>
              <a:gd name="connsiteX2" fmla="*/ 5057192 w 6904653"/>
              <a:gd name="connsiteY2" fmla="*/ 2883159 h 5775648"/>
              <a:gd name="connsiteX3" fmla="*/ 6904653 w 6904653"/>
              <a:gd name="connsiteY3" fmla="*/ 4320073 h 5775648"/>
              <a:gd name="connsiteX4" fmla="*/ 5057192 w 6904653"/>
              <a:gd name="connsiteY4" fmla="*/ 5775648 h 5775648"/>
              <a:gd name="connsiteX5" fmla="*/ 5066522 w 6904653"/>
              <a:gd name="connsiteY5" fmla="*/ 5038530 h 5775648"/>
              <a:gd name="connsiteX6" fmla="*/ 0 w 6904653"/>
              <a:gd name="connsiteY6" fmla="*/ 0 h 5775648"/>
              <a:gd name="connsiteX0" fmla="*/ 0 w 6885992"/>
              <a:gd name="connsiteY0" fmla="*/ 0 h 5775648"/>
              <a:gd name="connsiteX1" fmla="*/ 5057192 w 6885992"/>
              <a:gd name="connsiteY1" fmla="*/ 3610946 h 5775648"/>
              <a:gd name="connsiteX2" fmla="*/ 5057192 w 6885992"/>
              <a:gd name="connsiteY2" fmla="*/ 2883159 h 5775648"/>
              <a:gd name="connsiteX3" fmla="*/ 6885992 w 6885992"/>
              <a:gd name="connsiteY3" fmla="*/ 4245428 h 5775648"/>
              <a:gd name="connsiteX4" fmla="*/ 5057192 w 6885992"/>
              <a:gd name="connsiteY4" fmla="*/ 5775648 h 5775648"/>
              <a:gd name="connsiteX5" fmla="*/ 5066522 w 6885992"/>
              <a:gd name="connsiteY5" fmla="*/ 5038530 h 5775648"/>
              <a:gd name="connsiteX6" fmla="*/ 0 w 6885992"/>
              <a:gd name="connsiteY6" fmla="*/ 0 h 5775648"/>
              <a:gd name="connsiteX0" fmla="*/ 0 w 6867331"/>
              <a:gd name="connsiteY0" fmla="*/ 0 h 5775648"/>
              <a:gd name="connsiteX1" fmla="*/ 5057192 w 6867331"/>
              <a:gd name="connsiteY1" fmla="*/ 3610946 h 5775648"/>
              <a:gd name="connsiteX2" fmla="*/ 5057192 w 6867331"/>
              <a:gd name="connsiteY2" fmla="*/ 2883159 h 5775648"/>
              <a:gd name="connsiteX3" fmla="*/ 6867331 w 6867331"/>
              <a:gd name="connsiteY3" fmla="*/ 4329404 h 5775648"/>
              <a:gd name="connsiteX4" fmla="*/ 5057192 w 6867331"/>
              <a:gd name="connsiteY4" fmla="*/ 5775648 h 5775648"/>
              <a:gd name="connsiteX5" fmla="*/ 5066522 w 6867331"/>
              <a:gd name="connsiteY5" fmla="*/ 5038530 h 5775648"/>
              <a:gd name="connsiteX6" fmla="*/ 0 w 6867331"/>
              <a:gd name="connsiteY6" fmla="*/ 0 h 5775648"/>
              <a:gd name="connsiteX0" fmla="*/ 0 w 6867331"/>
              <a:gd name="connsiteY0" fmla="*/ 0 h 5775648"/>
              <a:gd name="connsiteX1" fmla="*/ 5057192 w 6867331"/>
              <a:gd name="connsiteY1" fmla="*/ 3610946 h 5775648"/>
              <a:gd name="connsiteX2" fmla="*/ 5057192 w 6867331"/>
              <a:gd name="connsiteY2" fmla="*/ 2883159 h 5775648"/>
              <a:gd name="connsiteX3" fmla="*/ 6867331 w 6867331"/>
              <a:gd name="connsiteY3" fmla="*/ 4329404 h 5775648"/>
              <a:gd name="connsiteX4" fmla="*/ 5057192 w 6867331"/>
              <a:gd name="connsiteY4" fmla="*/ 5775648 h 5775648"/>
              <a:gd name="connsiteX5" fmla="*/ 5066522 w 6867331"/>
              <a:gd name="connsiteY5" fmla="*/ 5038530 h 5775648"/>
              <a:gd name="connsiteX6" fmla="*/ 0 w 6867331"/>
              <a:gd name="connsiteY6" fmla="*/ 0 h 5775648"/>
              <a:gd name="connsiteX0" fmla="*/ 0 w 6867331"/>
              <a:gd name="connsiteY0" fmla="*/ 0 h 5775648"/>
              <a:gd name="connsiteX1" fmla="*/ 5057192 w 6867331"/>
              <a:gd name="connsiteY1" fmla="*/ 3610946 h 5775648"/>
              <a:gd name="connsiteX2" fmla="*/ 5057192 w 6867331"/>
              <a:gd name="connsiteY2" fmla="*/ 2883159 h 5775648"/>
              <a:gd name="connsiteX3" fmla="*/ 6867331 w 6867331"/>
              <a:gd name="connsiteY3" fmla="*/ 4329404 h 5775648"/>
              <a:gd name="connsiteX4" fmla="*/ 5057192 w 6867331"/>
              <a:gd name="connsiteY4" fmla="*/ 5775648 h 5775648"/>
              <a:gd name="connsiteX5" fmla="*/ 5066522 w 6867331"/>
              <a:gd name="connsiteY5" fmla="*/ 5038530 h 5775648"/>
              <a:gd name="connsiteX6" fmla="*/ 0 w 6867331"/>
              <a:gd name="connsiteY6" fmla="*/ 0 h 5775648"/>
              <a:gd name="connsiteX0" fmla="*/ 0 w 6867331"/>
              <a:gd name="connsiteY0" fmla="*/ 0 h 5775648"/>
              <a:gd name="connsiteX1" fmla="*/ 5057192 w 6867331"/>
              <a:gd name="connsiteY1" fmla="*/ 3610946 h 5775648"/>
              <a:gd name="connsiteX2" fmla="*/ 5057192 w 6867331"/>
              <a:gd name="connsiteY2" fmla="*/ 2883159 h 5775648"/>
              <a:gd name="connsiteX3" fmla="*/ 6867331 w 6867331"/>
              <a:gd name="connsiteY3" fmla="*/ 4329404 h 5775648"/>
              <a:gd name="connsiteX4" fmla="*/ 5057192 w 6867331"/>
              <a:gd name="connsiteY4" fmla="*/ 5775648 h 5775648"/>
              <a:gd name="connsiteX5" fmla="*/ 5066522 w 6867331"/>
              <a:gd name="connsiteY5" fmla="*/ 5038530 h 5775648"/>
              <a:gd name="connsiteX6" fmla="*/ 0 w 6867331"/>
              <a:gd name="connsiteY6" fmla="*/ 0 h 5775648"/>
              <a:gd name="connsiteX0" fmla="*/ 0 w 6867331"/>
              <a:gd name="connsiteY0" fmla="*/ 0 h 5775648"/>
              <a:gd name="connsiteX1" fmla="*/ 5057192 w 6867331"/>
              <a:gd name="connsiteY1" fmla="*/ 3610946 h 5775648"/>
              <a:gd name="connsiteX2" fmla="*/ 5057192 w 6867331"/>
              <a:gd name="connsiteY2" fmla="*/ 2883159 h 5775648"/>
              <a:gd name="connsiteX3" fmla="*/ 6867331 w 6867331"/>
              <a:gd name="connsiteY3" fmla="*/ 4329404 h 5775648"/>
              <a:gd name="connsiteX4" fmla="*/ 5057192 w 6867331"/>
              <a:gd name="connsiteY4" fmla="*/ 5775648 h 5775648"/>
              <a:gd name="connsiteX5" fmla="*/ 5066522 w 6867331"/>
              <a:gd name="connsiteY5" fmla="*/ 5038530 h 5775648"/>
              <a:gd name="connsiteX6" fmla="*/ 0 w 6867331"/>
              <a:gd name="connsiteY6" fmla="*/ 0 h 5775648"/>
              <a:gd name="connsiteX0" fmla="*/ 0 w 6867331"/>
              <a:gd name="connsiteY0" fmla="*/ 0 h 5775648"/>
              <a:gd name="connsiteX1" fmla="*/ 5057192 w 6867331"/>
              <a:gd name="connsiteY1" fmla="*/ 3610946 h 5775648"/>
              <a:gd name="connsiteX2" fmla="*/ 5057192 w 6867331"/>
              <a:gd name="connsiteY2" fmla="*/ 2883159 h 5775648"/>
              <a:gd name="connsiteX3" fmla="*/ 6867331 w 6867331"/>
              <a:gd name="connsiteY3" fmla="*/ 4329404 h 5775648"/>
              <a:gd name="connsiteX4" fmla="*/ 5057192 w 6867331"/>
              <a:gd name="connsiteY4" fmla="*/ 5775648 h 5775648"/>
              <a:gd name="connsiteX5" fmla="*/ 5066522 w 6867331"/>
              <a:gd name="connsiteY5" fmla="*/ 5038530 h 5775648"/>
              <a:gd name="connsiteX6" fmla="*/ 0 w 6867331"/>
              <a:gd name="connsiteY6" fmla="*/ 0 h 5775648"/>
              <a:gd name="connsiteX0" fmla="*/ 0 w 6867331"/>
              <a:gd name="connsiteY0" fmla="*/ 0 h 5775648"/>
              <a:gd name="connsiteX1" fmla="*/ 5057192 w 6867331"/>
              <a:gd name="connsiteY1" fmla="*/ 3610946 h 5775648"/>
              <a:gd name="connsiteX2" fmla="*/ 5057192 w 6867331"/>
              <a:gd name="connsiteY2" fmla="*/ 2883159 h 5775648"/>
              <a:gd name="connsiteX3" fmla="*/ 6867331 w 6867331"/>
              <a:gd name="connsiteY3" fmla="*/ 4329404 h 5775648"/>
              <a:gd name="connsiteX4" fmla="*/ 5057192 w 6867331"/>
              <a:gd name="connsiteY4" fmla="*/ 5775648 h 5775648"/>
              <a:gd name="connsiteX5" fmla="*/ 5066522 w 6867331"/>
              <a:gd name="connsiteY5" fmla="*/ 5038530 h 5775648"/>
              <a:gd name="connsiteX6" fmla="*/ 0 w 6867331"/>
              <a:gd name="connsiteY6" fmla="*/ 0 h 5775648"/>
              <a:gd name="connsiteX0" fmla="*/ 0 w 6867331"/>
              <a:gd name="connsiteY0" fmla="*/ 0 h 5775648"/>
              <a:gd name="connsiteX1" fmla="*/ 5057192 w 6867331"/>
              <a:gd name="connsiteY1" fmla="*/ 3610946 h 5775648"/>
              <a:gd name="connsiteX2" fmla="*/ 5057192 w 6867331"/>
              <a:gd name="connsiteY2" fmla="*/ 2883159 h 5775648"/>
              <a:gd name="connsiteX3" fmla="*/ 6867331 w 6867331"/>
              <a:gd name="connsiteY3" fmla="*/ 4329404 h 5775648"/>
              <a:gd name="connsiteX4" fmla="*/ 5057192 w 6867331"/>
              <a:gd name="connsiteY4" fmla="*/ 5775648 h 5775648"/>
              <a:gd name="connsiteX5" fmla="*/ 5066522 w 6867331"/>
              <a:gd name="connsiteY5" fmla="*/ 5038530 h 5775648"/>
              <a:gd name="connsiteX6" fmla="*/ 0 w 6867331"/>
              <a:gd name="connsiteY6" fmla="*/ 0 h 5775648"/>
              <a:gd name="connsiteX0" fmla="*/ 0 w 7741876"/>
              <a:gd name="connsiteY0" fmla="*/ 1434912 h 2892489"/>
              <a:gd name="connsiteX1" fmla="*/ 5931737 w 7741876"/>
              <a:gd name="connsiteY1" fmla="*/ 727787 h 2892489"/>
              <a:gd name="connsiteX2" fmla="*/ 5931737 w 7741876"/>
              <a:gd name="connsiteY2" fmla="*/ 0 h 2892489"/>
              <a:gd name="connsiteX3" fmla="*/ 7741876 w 7741876"/>
              <a:gd name="connsiteY3" fmla="*/ 1446245 h 2892489"/>
              <a:gd name="connsiteX4" fmla="*/ 5931737 w 7741876"/>
              <a:gd name="connsiteY4" fmla="*/ 2892489 h 2892489"/>
              <a:gd name="connsiteX5" fmla="*/ 5941067 w 7741876"/>
              <a:gd name="connsiteY5" fmla="*/ 2155371 h 2892489"/>
              <a:gd name="connsiteX6" fmla="*/ 0 w 7741876"/>
              <a:gd name="connsiteY6" fmla="*/ 1434912 h 2892489"/>
              <a:gd name="connsiteX0" fmla="*/ 0 w 7741876"/>
              <a:gd name="connsiteY0" fmla="*/ 1434912 h 2892489"/>
              <a:gd name="connsiteX1" fmla="*/ 5931737 w 7741876"/>
              <a:gd name="connsiteY1" fmla="*/ 727787 h 2892489"/>
              <a:gd name="connsiteX2" fmla="*/ 5931737 w 7741876"/>
              <a:gd name="connsiteY2" fmla="*/ 0 h 2892489"/>
              <a:gd name="connsiteX3" fmla="*/ 7741876 w 7741876"/>
              <a:gd name="connsiteY3" fmla="*/ 1446245 h 2892489"/>
              <a:gd name="connsiteX4" fmla="*/ 5931737 w 7741876"/>
              <a:gd name="connsiteY4" fmla="*/ 2892489 h 2892489"/>
              <a:gd name="connsiteX5" fmla="*/ 5941067 w 7741876"/>
              <a:gd name="connsiteY5" fmla="*/ 2155371 h 2892489"/>
              <a:gd name="connsiteX6" fmla="*/ 0 w 7741876"/>
              <a:gd name="connsiteY6" fmla="*/ 1434912 h 2892489"/>
              <a:gd name="connsiteX0" fmla="*/ 0 w 7741876"/>
              <a:gd name="connsiteY0" fmla="*/ 1434912 h 2892489"/>
              <a:gd name="connsiteX1" fmla="*/ 5931737 w 7741876"/>
              <a:gd name="connsiteY1" fmla="*/ 727787 h 2892489"/>
              <a:gd name="connsiteX2" fmla="*/ 5931737 w 7741876"/>
              <a:gd name="connsiteY2" fmla="*/ 0 h 2892489"/>
              <a:gd name="connsiteX3" fmla="*/ 7741876 w 7741876"/>
              <a:gd name="connsiteY3" fmla="*/ 1446245 h 2892489"/>
              <a:gd name="connsiteX4" fmla="*/ 5931737 w 7741876"/>
              <a:gd name="connsiteY4" fmla="*/ 2892489 h 2892489"/>
              <a:gd name="connsiteX5" fmla="*/ 5941067 w 7741876"/>
              <a:gd name="connsiteY5" fmla="*/ 2155371 h 2892489"/>
              <a:gd name="connsiteX6" fmla="*/ 0 w 7741876"/>
              <a:gd name="connsiteY6" fmla="*/ 1434912 h 2892489"/>
              <a:gd name="connsiteX0" fmla="*/ 0 w 7741876"/>
              <a:gd name="connsiteY0" fmla="*/ 1434912 h 2892489"/>
              <a:gd name="connsiteX1" fmla="*/ 5931737 w 7741876"/>
              <a:gd name="connsiteY1" fmla="*/ 727787 h 2892489"/>
              <a:gd name="connsiteX2" fmla="*/ 5931737 w 7741876"/>
              <a:gd name="connsiteY2" fmla="*/ 0 h 2892489"/>
              <a:gd name="connsiteX3" fmla="*/ 7741876 w 7741876"/>
              <a:gd name="connsiteY3" fmla="*/ 1446245 h 2892489"/>
              <a:gd name="connsiteX4" fmla="*/ 5931737 w 7741876"/>
              <a:gd name="connsiteY4" fmla="*/ 2892489 h 2892489"/>
              <a:gd name="connsiteX5" fmla="*/ 5941067 w 7741876"/>
              <a:gd name="connsiteY5" fmla="*/ 2155371 h 2892489"/>
              <a:gd name="connsiteX6" fmla="*/ 0 w 7741876"/>
              <a:gd name="connsiteY6" fmla="*/ 1434912 h 2892489"/>
              <a:gd name="connsiteX0" fmla="*/ 0 w 7741876"/>
              <a:gd name="connsiteY0" fmla="*/ 1434912 h 2892489"/>
              <a:gd name="connsiteX1" fmla="*/ 5931737 w 7741876"/>
              <a:gd name="connsiteY1" fmla="*/ 727787 h 2892489"/>
              <a:gd name="connsiteX2" fmla="*/ 5931737 w 7741876"/>
              <a:gd name="connsiteY2" fmla="*/ 0 h 2892489"/>
              <a:gd name="connsiteX3" fmla="*/ 7741876 w 7741876"/>
              <a:gd name="connsiteY3" fmla="*/ 1446245 h 2892489"/>
              <a:gd name="connsiteX4" fmla="*/ 5931737 w 7741876"/>
              <a:gd name="connsiteY4" fmla="*/ 2892489 h 2892489"/>
              <a:gd name="connsiteX5" fmla="*/ 5941067 w 7741876"/>
              <a:gd name="connsiteY5" fmla="*/ 2155371 h 2892489"/>
              <a:gd name="connsiteX6" fmla="*/ 0 w 7741876"/>
              <a:gd name="connsiteY6" fmla="*/ 1434912 h 2892489"/>
              <a:gd name="connsiteX0" fmla="*/ 0 w 7741876"/>
              <a:gd name="connsiteY0" fmla="*/ 1434912 h 2892489"/>
              <a:gd name="connsiteX1" fmla="*/ 5931737 w 7741876"/>
              <a:gd name="connsiteY1" fmla="*/ 727787 h 2892489"/>
              <a:gd name="connsiteX2" fmla="*/ 5931737 w 7741876"/>
              <a:gd name="connsiteY2" fmla="*/ 0 h 2892489"/>
              <a:gd name="connsiteX3" fmla="*/ 7741876 w 7741876"/>
              <a:gd name="connsiteY3" fmla="*/ 1446245 h 2892489"/>
              <a:gd name="connsiteX4" fmla="*/ 5931737 w 7741876"/>
              <a:gd name="connsiteY4" fmla="*/ 2892489 h 2892489"/>
              <a:gd name="connsiteX5" fmla="*/ 5941067 w 7741876"/>
              <a:gd name="connsiteY5" fmla="*/ 2155371 h 2892489"/>
              <a:gd name="connsiteX6" fmla="*/ 0 w 7741876"/>
              <a:gd name="connsiteY6" fmla="*/ 1434912 h 2892489"/>
              <a:gd name="connsiteX0" fmla="*/ 0 w 7741876"/>
              <a:gd name="connsiteY0" fmla="*/ 1434912 h 2892489"/>
              <a:gd name="connsiteX1" fmla="*/ 5931737 w 7741876"/>
              <a:gd name="connsiteY1" fmla="*/ 727787 h 2892489"/>
              <a:gd name="connsiteX2" fmla="*/ 5931737 w 7741876"/>
              <a:gd name="connsiteY2" fmla="*/ 0 h 2892489"/>
              <a:gd name="connsiteX3" fmla="*/ 7741876 w 7741876"/>
              <a:gd name="connsiteY3" fmla="*/ 1446245 h 2892489"/>
              <a:gd name="connsiteX4" fmla="*/ 5931737 w 7741876"/>
              <a:gd name="connsiteY4" fmla="*/ 2892489 h 2892489"/>
              <a:gd name="connsiteX5" fmla="*/ 5941067 w 7741876"/>
              <a:gd name="connsiteY5" fmla="*/ 2155371 h 2892489"/>
              <a:gd name="connsiteX6" fmla="*/ 0 w 7741876"/>
              <a:gd name="connsiteY6" fmla="*/ 1434912 h 2892489"/>
              <a:gd name="connsiteX0" fmla="*/ 0 w 7741876"/>
              <a:gd name="connsiteY0" fmla="*/ 1434912 h 2892489"/>
              <a:gd name="connsiteX1" fmla="*/ 5931737 w 7741876"/>
              <a:gd name="connsiteY1" fmla="*/ 727787 h 2892489"/>
              <a:gd name="connsiteX2" fmla="*/ 5931737 w 7741876"/>
              <a:gd name="connsiteY2" fmla="*/ 0 h 2892489"/>
              <a:gd name="connsiteX3" fmla="*/ 7741876 w 7741876"/>
              <a:gd name="connsiteY3" fmla="*/ 1446245 h 2892489"/>
              <a:gd name="connsiteX4" fmla="*/ 5931737 w 7741876"/>
              <a:gd name="connsiteY4" fmla="*/ 2892489 h 2892489"/>
              <a:gd name="connsiteX5" fmla="*/ 5941067 w 7741876"/>
              <a:gd name="connsiteY5" fmla="*/ 2155371 h 2892489"/>
              <a:gd name="connsiteX6" fmla="*/ 0 w 7741876"/>
              <a:gd name="connsiteY6" fmla="*/ 1434912 h 2892489"/>
              <a:gd name="connsiteX0" fmla="*/ 0 w 7741876"/>
              <a:gd name="connsiteY0" fmla="*/ 1434912 h 2892489"/>
              <a:gd name="connsiteX1" fmla="*/ 5931737 w 7741876"/>
              <a:gd name="connsiteY1" fmla="*/ 727787 h 2892489"/>
              <a:gd name="connsiteX2" fmla="*/ 5931737 w 7741876"/>
              <a:gd name="connsiteY2" fmla="*/ 0 h 2892489"/>
              <a:gd name="connsiteX3" fmla="*/ 7741876 w 7741876"/>
              <a:gd name="connsiteY3" fmla="*/ 1446245 h 2892489"/>
              <a:gd name="connsiteX4" fmla="*/ 5931737 w 7741876"/>
              <a:gd name="connsiteY4" fmla="*/ 2892489 h 2892489"/>
              <a:gd name="connsiteX5" fmla="*/ 5941067 w 7741876"/>
              <a:gd name="connsiteY5" fmla="*/ 2155371 h 2892489"/>
              <a:gd name="connsiteX6" fmla="*/ 0 w 7741876"/>
              <a:gd name="connsiteY6" fmla="*/ 1434912 h 2892489"/>
              <a:gd name="connsiteX0" fmla="*/ 0 w 7741876"/>
              <a:gd name="connsiteY0" fmla="*/ 1434912 h 2892489"/>
              <a:gd name="connsiteX1" fmla="*/ 5931737 w 7741876"/>
              <a:gd name="connsiteY1" fmla="*/ 727787 h 2892489"/>
              <a:gd name="connsiteX2" fmla="*/ 5931737 w 7741876"/>
              <a:gd name="connsiteY2" fmla="*/ 0 h 2892489"/>
              <a:gd name="connsiteX3" fmla="*/ 7741876 w 7741876"/>
              <a:gd name="connsiteY3" fmla="*/ 1446245 h 2892489"/>
              <a:gd name="connsiteX4" fmla="*/ 5931737 w 7741876"/>
              <a:gd name="connsiteY4" fmla="*/ 2892489 h 2892489"/>
              <a:gd name="connsiteX5" fmla="*/ 5941067 w 7741876"/>
              <a:gd name="connsiteY5" fmla="*/ 2155371 h 2892489"/>
              <a:gd name="connsiteX6" fmla="*/ 0 w 7741876"/>
              <a:gd name="connsiteY6" fmla="*/ 1434912 h 2892489"/>
              <a:gd name="connsiteX0" fmla="*/ 0 w 7741876"/>
              <a:gd name="connsiteY0" fmla="*/ 1434912 h 2892489"/>
              <a:gd name="connsiteX1" fmla="*/ 5931737 w 7741876"/>
              <a:gd name="connsiteY1" fmla="*/ 727787 h 2892489"/>
              <a:gd name="connsiteX2" fmla="*/ 5931737 w 7741876"/>
              <a:gd name="connsiteY2" fmla="*/ 0 h 2892489"/>
              <a:gd name="connsiteX3" fmla="*/ 7741876 w 7741876"/>
              <a:gd name="connsiteY3" fmla="*/ 1446245 h 2892489"/>
              <a:gd name="connsiteX4" fmla="*/ 5931737 w 7741876"/>
              <a:gd name="connsiteY4" fmla="*/ 2892489 h 2892489"/>
              <a:gd name="connsiteX5" fmla="*/ 5941067 w 7741876"/>
              <a:gd name="connsiteY5" fmla="*/ 2155371 h 2892489"/>
              <a:gd name="connsiteX6" fmla="*/ 0 w 7741876"/>
              <a:gd name="connsiteY6" fmla="*/ 1434912 h 2892489"/>
              <a:gd name="connsiteX0" fmla="*/ 0 w 7741876"/>
              <a:gd name="connsiteY0" fmla="*/ 1434912 h 2892489"/>
              <a:gd name="connsiteX1" fmla="*/ 5931737 w 7741876"/>
              <a:gd name="connsiteY1" fmla="*/ 727787 h 2892489"/>
              <a:gd name="connsiteX2" fmla="*/ 5931737 w 7741876"/>
              <a:gd name="connsiteY2" fmla="*/ 0 h 2892489"/>
              <a:gd name="connsiteX3" fmla="*/ 7741876 w 7741876"/>
              <a:gd name="connsiteY3" fmla="*/ 1446245 h 2892489"/>
              <a:gd name="connsiteX4" fmla="*/ 5931737 w 7741876"/>
              <a:gd name="connsiteY4" fmla="*/ 2892489 h 2892489"/>
              <a:gd name="connsiteX5" fmla="*/ 5941067 w 7741876"/>
              <a:gd name="connsiteY5" fmla="*/ 2155371 h 2892489"/>
              <a:gd name="connsiteX6" fmla="*/ 0 w 7741876"/>
              <a:gd name="connsiteY6" fmla="*/ 1434912 h 2892489"/>
              <a:gd name="connsiteX0" fmla="*/ 0 w 7741876"/>
              <a:gd name="connsiteY0" fmla="*/ 1434912 h 2892489"/>
              <a:gd name="connsiteX1" fmla="*/ 5931737 w 7741876"/>
              <a:gd name="connsiteY1" fmla="*/ 727787 h 2892489"/>
              <a:gd name="connsiteX2" fmla="*/ 5931737 w 7741876"/>
              <a:gd name="connsiteY2" fmla="*/ 0 h 2892489"/>
              <a:gd name="connsiteX3" fmla="*/ 7741876 w 7741876"/>
              <a:gd name="connsiteY3" fmla="*/ 1446245 h 2892489"/>
              <a:gd name="connsiteX4" fmla="*/ 5931737 w 7741876"/>
              <a:gd name="connsiteY4" fmla="*/ 2892489 h 2892489"/>
              <a:gd name="connsiteX5" fmla="*/ 5941067 w 7741876"/>
              <a:gd name="connsiteY5" fmla="*/ 2155371 h 2892489"/>
              <a:gd name="connsiteX6" fmla="*/ 0 w 7741876"/>
              <a:gd name="connsiteY6" fmla="*/ 1434912 h 2892489"/>
              <a:gd name="connsiteX0" fmla="*/ 0 w 7741876"/>
              <a:gd name="connsiteY0" fmla="*/ 1434912 h 2892489"/>
              <a:gd name="connsiteX1" fmla="*/ 5931737 w 7741876"/>
              <a:gd name="connsiteY1" fmla="*/ 727787 h 2892489"/>
              <a:gd name="connsiteX2" fmla="*/ 5931737 w 7741876"/>
              <a:gd name="connsiteY2" fmla="*/ 0 h 2892489"/>
              <a:gd name="connsiteX3" fmla="*/ 7741876 w 7741876"/>
              <a:gd name="connsiteY3" fmla="*/ 1446245 h 2892489"/>
              <a:gd name="connsiteX4" fmla="*/ 5931737 w 7741876"/>
              <a:gd name="connsiteY4" fmla="*/ 2892489 h 2892489"/>
              <a:gd name="connsiteX5" fmla="*/ 5941067 w 7741876"/>
              <a:gd name="connsiteY5" fmla="*/ 2155371 h 2892489"/>
              <a:gd name="connsiteX6" fmla="*/ 0 w 7741876"/>
              <a:gd name="connsiteY6" fmla="*/ 1434912 h 2892489"/>
              <a:gd name="connsiteX0" fmla="*/ 0 w 7741876"/>
              <a:gd name="connsiteY0" fmla="*/ 1434912 h 2892489"/>
              <a:gd name="connsiteX1" fmla="*/ 5931737 w 7741876"/>
              <a:gd name="connsiteY1" fmla="*/ 727787 h 2892489"/>
              <a:gd name="connsiteX2" fmla="*/ 5931737 w 7741876"/>
              <a:gd name="connsiteY2" fmla="*/ 0 h 2892489"/>
              <a:gd name="connsiteX3" fmla="*/ 7741876 w 7741876"/>
              <a:gd name="connsiteY3" fmla="*/ 1446245 h 2892489"/>
              <a:gd name="connsiteX4" fmla="*/ 5931737 w 7741876"/>
              <a:gd name="connsiteY4" fmla="*/ 2892489 h 2892489"/>
              <a:gd name="connsiteX5" fmla="*/ 5941067 w 7741876"/>
              <a:gd name="connsiteY5" fmla="*/ 2155371 h 2892489"/>
              <a:gd name="connsiteX6" fmla="*/ 0 w 7741876"/>
              <a:gd name="connsiteY6" fmla="*/ 1434912 h 2892489"/>
              <a:gd name="connsiteX0" fmla="*/ 0 w 7741876"/>
              <a:gd name="connsiteY0" fmla="*/ 1434912 h 2892489"/>
              <a:gd name="connsiteX1" fmla="*/ 5931737 w 7741876"/>
              <a:gd name="connsiteY1" fmla="*/ 727787 h 2892489"/>
              <a:gd name="connsiteX2" fmla="*/ 5931737 w 7741876"/>
              <a:gd name="connsiteY2" fmla="*/ 0 h 2892489"/>
              <a:gd name="connsiteX3" fmla="*/ 7741876 w 7741876"/>
              <a:gd name="connsiteY3" fmla="*/ 1446245 h 2892489"/>
              <a:gd name="connsiteX4" fmla="*/ 5931737 w 7741876"/>
              <a:gd name="connsiteY4" fmla="*/ 2892489 h 2892489"/>
              <a:gd name="connsiteX5" fmla="*/ 5941067 w 7741876"/>
              <a:gd name="connsiteY5" fmla="*/ 2155371 h 2892489"/>
              <a:gd name="connsiteX6" fmla="*/ 0 w 7741876"/>
              <a:gd name="connsiteY6" fmla="*/ 1434912 h 2892489"/>
              <a:gd name="connsiteX0" fmla="*/ 0 w 7741876"/>
              <a:gd name="connsiteY0" fmla="*/ 1434912 h 2892489"/>
              <a:gd name="connsiteX1" fmla="*/ 5931737 w 7741876"/>
              <a:gd name="connsiteY1" fmla="*/ 727787 h 2892489"/>
              <a:gd name="connsiteX2" fmla="*/ 5931737 w 7741876"/>
              <a:gd name="connsiteY2" fmla="*/ 0 h 2892489"/>
              <a:gd name="connsiteX3" fmla="*/ 7741876 w 7741876"/>
              <a:gd name="connsiteY3" fmla="*/ 1446245 h 2892489"/>
              <a:gd name="connsiteX4" fmla="*/ 5931737 w 7741876"/>
              <a:gd name="connsiteY4" fmla="*/ 2892489 h 2892489"/>
              <a:gd name="connsiteX5" fmla="*/ 5941067 w 7741876"/>
              <a:gd name="connsiteY5" fmla="*/ 2155371 h 2892489"/>
              <a:gd name="connsiteX6" fmla="*/ 0 w 7741876"/>
              <a:gd name="connsiteY6" fmla="*/ 1434912 h 2892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741876" h="2892489">
                <a:moveTo>
                  <a:pt x="0" y="1434912"/>
                </a:moveTo>
                <a:cubicBezTo>
                  <a:pt x="2445663" y="1113286"/>
                  <a:pt x="2540155" y="745565"/>
                  <a:pt x="5931737" y="727787"/>
                </a:cubicBezTo>
                <a:lnTo>
                  <a:pt x="5931737" y="0"/>
                </a:lnTo>
                <a:lnTo>
                  <a:pt x="7741876" y="1446245"/>
                </a:lnTo>
                <a:lnTo>
                  <a:pt x="5931737" y="2892489"/>
                </a:lnTo>
                <a:lnTo>
                  <a:pt x="5941067" y="2155371"/>
                </a:lnTo>
                <a:cubicBezTo>
                  <a:pt x="4108025" y="1627439"/>
                  <a:pt x="3259827" y="1470941"/>
                  <a:pt x="0" y="1434912"/>
                </a:cubicBezTo>
                <a:close/>
              </a:path>
            </a:pathLst>
          </a:cu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8" name="Automation">
            <a:extLst>
              <a:ext uri="{FF2B5EF4-FFF2-40B4-BE49-F238E27FC236}">
                <a16:creationId xmlns:a16="http://schemas.microsoft.com/office/drawing/2014/main" id="{23EB5DBB-5FB7-4E5B-9A12-A7418DE54A2B}"/>
              </a:ext>
            </a:extLst>
          </p:cNvPr>
          <p:cNvSpPr txBox="1"/>
          <p:nvPr/>
        </p:nvSpPr>
        <p:spPr>
          <a:xfrm>
            <a:off x="8859866" y="1774076"/>
            <a:ext cx="1509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bg1">
                    <a:lumMod val="50000"/>
                  </a:schemeClr>
                </a:solidFill>
              </a:rPr>
              <a:t>automation</a:t>
            </a:r>
          </a:p>
        </p:txBody>
      </p:sp>
    </p:spTree>
    <p:extLst>
      <p:ext uri="{BB962C8B-B14F-4D97-AF65-F5344CB8AC3E}">
        <p14:creationId xmlns:p14="http://schemas.microsoft.com/office/powerpoint/2010/main" val="2101709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/>
      <p:bldP spid="16" grpId="0"/>
      <p:bldP spid="17" grpId="0"/>
      <p:bldP spid="20" grpId="0" animBg="1"/>
      <p:bldP spid="23" grpId="0" animBg="1"/>
      <p:bldP spid="24" grpId="0" animBg="1"/>
      <p:bldP spid="25" grpId="0" animBg="1"/>
      <p:bldP spid="26" grpId="0"/>
      <p:bldP spid="27" grpId="0" animBg="1"/>
      <p:bldP spid="18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0EA811A-F4F2-4D71-820A-5EE1FD6977BB}"/>
              </a:ext>
            </a:extLst>
          </p:cNvPr>
          <p:cNvSpPr txBox="1"/>
          <p:nvPr/>
        </p:nvSpPr>
        <p:spPr>
          <a:xfrm>
            <a:off x="426229" y="560159"/>
            <a:ext cx="114568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dirty="0"/>
              <a:t>What if we add even more developers or stakeholders?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5B74C57-E0F1-4292-A31A-7165DAE0ECC3}"/>
              </a:ext>
            </a:extLst>
          </p:cNvPr>
          <p:cNvSpPr txBox="1"/>
          <p:nvPr/>
        </p:nvSpPr>
        <p:spPr>
          <a:xfrm>
            <a:off x="2219565" y="4534045"/>
            <a:ext cx="77528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dirty="0"/>
              <a:t>Building things manually </a:t>
            </a:r>
            <a:r>
              <a:rPr lang="en-GB" sz="3600" b="1" dirty="0"/>
              <a:t>sucks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A093A81-B1D6-4A77-878A-DD595FE76E69}"/>
              </a:ext>
            </a:extLst>
          </p:cNvPr>
          <p:cNvSpPr txBox="1"/>
          <p:nvPr/>
        </p:nvSpPr>
        <p:spPr>
          <a:xfrm>
            <a:off x="2219567" y="2309714"/>
            <a:ext cx="77528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dirty="0"/>
              <a:t>Configuration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D68B770-7B21-439B-8BEE-A880DBD772C4}"/>
              </a:ext>
            </a:extLst>
          </p:cNvPr>
          <p:cNvSpPr txBox="1"/>
          <p:nvPr/>
        </p:nvSpPr>
        <p:spPr>
          <a:xfrm>
            <a:off x="2219567" y="3255625"/>
            <a:ext cx="77528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dirty="0"/>
              <a:t>Human error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F4E7629-AC0F-4978-B52A-6BDB3B5B6D76}"/>
              </a:ext>
            </a:extLst>
          </p:cNvPr>
          <p:cNvSpPr txBox="1"/>
          <p:nvPr/>
        </p:nvSpPr>
        <p:spPr>
          <a:xfrm>
            <a:off x="2219567" y="5651510"/>
            <a:ext cx="77528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dirty="0"/>
              <a:t>Automation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7B579FA-66EF-4B09-BDA8-E46D2CD4A26C}"/>
              </a:ext>
            </a:extLst>
          </p:cNvPr>
          <p:cNvSpPr txBox="1"/>
          <p:nvPr/>
        </p:nvSpPr>
        <p:spPr>
          <a:xfrm>
            <a:off x="1721825" y="1446929"/>
            <a:ext cx="87483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dirty="0"/>
              <a:t>Many real environments are </a:t>
            </a:r>
            <a:r>
              <a:rPr lang="en-GB" sz="3600" i="1" dirty="0"/>
              <a:t>much</a:t>
            </a:r>
            <a:r>
              <a:rPr lang="en-GB" sz="3600" dirty="0"/>
              <a:t> bigger</a:t>
            </a:r>
          </a:p>
        </p:txBody>
      </p:sp>
    </p:spTree>
    <p:extLst>
      <p:ext uri="{BB962C8B-B14F-4D97-AF65-F5344CB8AC3E}">
        <p14:creationId xmlns:p14="http://schemas.microsoft.com/office/powerpoint/2010/main" val="2394740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1" grpId="0"/>
      <p:bldP spid="22" grpId="0"/>
      <p:bldP spid="23" grpId="0"/>
      <p:bldP spid="24" grpId="0"/>
      <p:bldP spid="25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Blue Box">
            <a:extLst>
              <a:ext uri="{FF2B5EF4-FFF2-40B4-BE49-F238E27FC236}">
                <a16:creationId xmlns:a16="http://schemas.microsoft.com/office/drawing/2014/main" id="{3FBA3B3B-919B-40BE-B243-CFA3CA3759F4}"/>
              </a:ext>
            </a:extLst>
          </p:cNvPr>
          <p:cNvSpPr/>
          <p:nvPr/>
        </p:nvSpPr>
        <p:spPr>
          <a:xfrm>
            <a:off x="873050" y="2467000"/>
            <a:ext cx="3569626" cy="2853799"/>
          </a:xfrm>
          <a:prstGeom prst="roundRect">
            <a:avLst>
              <a:gd name="adj" fmla="val 9717"/>
            </a:avLst>
          </a:prstGeom>
          <a:solidFill>
            <a:schemeClr val="accent5">
              <a:lumMod val="40000"/>
              <a:lumOff val="6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EA811A-F4F2-4D71-820A-5EE1FD6977BB}"/>
              </a:ext>
            </a:extLst>
          </p:cNvPr>
          <p:cNvSpPr txBox="1"/>
          <p:nvPr/>
        </p:nvSpPr>
        <p:spPr>
          <a:xfrm>
            <a:off x="3357333" y="555496"/>
            <a:ext cx="54773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/>
              <a:t>Need Infrastructure as Code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A32593-2A28-41B6-AFEF-7C96415F8D8D}"/>
              </a:ext>
            </a:extLst>
          </p:cNvPr>
          <p:cNvSpPr txBox="1"/>
          <p:nvPr/>
        </p:nvSpPr>
        <p:spPr>
          <a:xfrm>
            <a:off x="3912705" y="5997960"/>
            <a:ext cx="43665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/>
              <a:t>Infrastructure as code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1A8E2FB-F7AD-4835-8D79-3EDBBFBCB4BC}"/>
              </a:ext>
            </a:extLst>
          </p:cNvPr>
          <p:cNvSpPr/>
          <p:nvPr/>
        </p:nvSpPr>
        <p:spPr>
          <a:xfrm>
            <a:off x="7731001" y="1685820"/>
            <a:ext cx="3385815" cy="3882039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Partial Circle 37">
            <a:extLst>
              <a:ext uri="{FF2B5EF4-FFF2-40B4-BE49-F238E27FC236}">
                <a16:creationId xmlns:a16="http://schemas.microsoft.com/office/drawing/2014/main" id="{6CA1ED8A-6743-4C5B-8284-2EE328E80A1D}"/>
              </a:ext>
            </a:extLst>
          </p:cNvPr>
          <p:cNvSpPr>
            <a:spLocks noChangeAspect="1"/>
          </p:cNvSpPr>
          <p:nvPr/>
        </p:nvSpPr>
        <p:spPr>
          <a:xfrm rot="10800000">
            <a:off x="7834195" y="1902832"/>
            <a:ext cx="1066628" cy="1066627"/>
          </a:xfrm>
          <a:prstGeom prst="pie">
            <a:avLst>
              <a:gd name="adj1" fmla="val 0"/>
              <a:gd name="adj2" fmla="val 10799505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200" dirty="0">
              <a:solidFill>
                <a:schemeClr val="tx1"/>
              </a:solidFill>
            </a:endParaRPr>
          </a:p>
          <a:p>
            <a:pPr algn="ctr"/>
            <a:endParaRPr lang="en-GB" sz="1200" dirty="0">
              <a:solidFill>
                <a:schemeClr val="tx1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127DE66-6063-4196-8C9E-F7D7F6F1A6FA}"/>
              </a:ext>
            </a:extLst>
          </p:cNvPr>
          <p:cNvSpPr/>
          <p:nvPr/>
        </p:nvSpPr>
        <p:spPr>
          <a:xfrm>
            <a:off x="7833847" y="2436146"/>
            <a:ext cx="1066627" cy="106662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200"/>
          </a:p>
        </p:txBody>
      </p:sp>
      <p:pic>
        <p:nvPicPr>
          <p:cNvPr id="41" name="Picture 40" descr="Image result for azure webapp">
            <a:extLst>
              <a:ext uri="{FF2B5EF4-FFF2-40B4-BE49-F238E27FC236}">
                <a16:creationId xmlns:a16="http://schemas.microsoft.com/office/drawing/2014/main" id="{1FF021FB-228F-49F7-9075-643C5346A8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3847" y="2436146"/>
            <a:ext cx="1066627" cy="1066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2AE56403-45FB-406F-BDC5-645366EE49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76441" y="2238755"/>
            <a:ext cx="1151931" cy="1244398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A0274A11-2913-44D9-BA75-539B7BD2B5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4509" y="4036087"/>
            <a:ext cx="1151931" cy="1089009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530B2A0F-81D3-4CCD-9A8D-9E145386ACA9}"/>
              </a:ext>
            </a:extLst>
          </p:cNvPr>
          <p:cNvSpPr/>
          <p:nvPr/>
        </p:nvSpPr>
        <p:spPr>
          <a:xfrm>
            <a:off x="7497188" y="1422780"/>
            <a:ext cx="3889828" cy="4362091"/>
          </a:xfrm>
          <a:prstGeom prst="rect">
            <a:avLst/>
          </a:prstGeom>
          <a:noFill/>
          <a:ln w="57150">
            <a:solidFill>
              <a:schemeClr val="accent4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42" name="Application AzDops">
            <a:extLst>
              <a:ext uri="{FF2B5EF4-FFF2-40B4-BE49-F238E27FC236}">
                <a16:creationId xmlns:a16="http://schemas.microsoft.com/office/drawing/2014/main" id="{ECB75845-C03D-4AC6-B0B3-488707039FB9}"/>
              </a:ext>
            </a:extLst>
          </p:cNvPr>
          <p:cNvGrpSpPr/>
          <p:nvPr/>
        </p:nvGrpSpPr>
        <p:grpSpPr>
          <a:xfrm>
            <a:off x="866323" y="1387130"/>
            <a:ext cx="3593131" cy="3015175"/>
            <a:chOff x="5016000" y="1464734"/>
            <a:chExt cx="2160000" cy="2160000"/>
          </a:xfrm>
        </p:grpSpPr>
        <p:sp>
          <p:nvSpPr>
            <p:cNvPr id="43" name="Partial Circle 42">
              <a:extLst>
                <a:ext uri="{FF2B5EF4-FFF2-40B4-BE49-F238E27FC236}">
                  <a16:creationId xmlns:a16="http://schemas.microsoft.com/office/drawing/2014/main" id="{06D314F4-5CEB-4EEE-B246-15E0027A7BED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5016000" y="1464734"/>
              <a:ext cx="2160000" cy="2160000"/>
            </a:xfrm>
            <a:prstGeom prst="pie">
              <a:avLst>
                <a:gd name="adj1" fmla="val 0"/>
                <a:gd name="adj2" fmla="val 10799505"/>
              </a:avLst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sz="1100" dirty="0">
                <a:solidFill>
                  <a:schemeClr val="tx1"/>
                </a:solidFill>
              </a:endParaRPr>
            </a:p>
            <a:p>
              <a:pPr algn="ctr"/>
              <a:endParaRPr lang="en-GB" sz="1100" dirty="0">
                <a:solidFill>
                  <a:schemeClr val="tx1"/>
                </a:solidFill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CBE6D87-5111-41BB-B03E-D6484EEBA40D}"/>
                </a:ext>
              </a:extLst>
            </p:cNvPr>
            <p:cNvSpPr txBox="1"/>
            <p:nvPr/>
          </p:nvSpPr>
          <p:spPr>
            <a:xfrm>
              <a:off x="5473947" y="2136073"/>
              <a:ext cx="1244102" cy="3307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dirty="0"/>
                <a:t>Application</a:t>
              </a:r>
              <a:endParaRPr lang="en-GB" sz="1100" dirty="0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68061EF4-FD0F-43FF-AA96-B46B3DDE1472}"/>
              </a:ext>
            </a:extLst>
          </p:cNvPr>
          <p:cNvSpPr/>
          <p:nvPr/>
        </p:nvSpPr>
        <p:spPr>
          <a:xfrm>
            <a:off x="7777891" y="2441499"/>
            <a:ext cx="1256996" cy="1151825"/>
          </a:xfrm>
          <a:prstGeom prst="rect">
            <a:avLst/>
          </a:prstGeom>
          <a:solidFill>
            <a:srgbClr val="FFFFFF">
              <a:alpha val="81176"/>
            </a:srgb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29F8B4B0-E475-40E0-BA11-CE031E5C63E9}"/>
              </a:ext>
            </a:extLst>
          </p:cNvPr>
          <p:cNvGraphicFramePr>
            <a:graphicFrameLocks noGrp="1"/>
          </p:cNvGraphicFramePr>
          <p:nvPr/>
        </p:nvGraphicFramePr>
        <p:xfrm>
          <a:off x="1023257" y="3053437"/>
          <a:ext cx="3297073" cy="1929625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780938">
                  <a:extLst>
                    <a:ext uri="{9D8B030D-6E8A-4147-A177-3AD203B41FA5}">
                      <a16:colId xmlns:a16="http://schemas.microsoft.com/office/drawing/2014/main" val="3840980460"/>
                    </a:ext>
                  </a:extLst>
                </a:gridCol>
                <a:gridCol w="516135">
                  <a:extLst>
                    <a:ext uri="{9D8B030D-6E8A-4147-A177-3AD203B41FA5}">
                      <a16:colId xmlns:a16="http://schemas.microsoft.com/office/drawing/2014/main" val="1961844717"/>
                    </a:ext>
                  </a:extLst>
                </a:gridCol>
              </a:tblGrid>
              <a:tr h="38592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1200" dirty="0"/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>
                    <a:lnL w="12700" cmpd="sng">
                      <a:noFill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8473375"/>
                  </a:ext>
                </a:extLst>
              </a:tr>
              <a:tr h="385925"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>
                    <a:lnL w="12700" cmpd="sng">
                      <a:noFill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84219126"/>
                  </a:ext>
                </a:extLst>
              </a:tr>
              <a:tr h="385925"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>
                    <a:lnL w="12700" cmpd="sng">
                      <a:noFill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6076396"/>
                  </a:ext>
                </a:extLst>
              </a:tr>
              <a:tr h="385925"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>
                    <a:lnL w="12700" cmpd="sng">
                      <a:noFill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00469979"/>
                  </a:ext>
                </a:extLst>
              </a:tr>
              <a:tr h="385925"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>
                    <a:lnL w="12700" cmpd="sng">
                      <a:noFill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75526488"/>
                  </a:ext>
                </a:extLst>
              </a:tr>
            </a:tbl>
          </a:graphicData>
        </a:graphic>
      </p:graphicFrame>
      <p:sp>
        <p:nvSpPr>
          <p:cNvPr id="45" name="Rectangle 44">
            <a:extLst>
              <a:ext uri="{FF2B5EF4-FFF2-40B4-BE49-F238E27FC236}">
                <a16:creationId xmlns:a16="http://schemas.microsoft.com/office/drawing/2014/main" id="{4A1EA46A-7584-41BE-9691-38330089CE2D}"/>
              </a:ext>
            </a:extLst>
          </p:cNvPr>
          <p:cNvSpPr/>
          <p:nvPr/>
        </p:nvSpPr>
        <p:spPr>
          <a:xfrm>
            <a:off x="9323754" y="2164862"/>
            <a:ext cx="1492738" cy="1500554"/>
          </a:xfrm>
          <a:prstGeom prst="rect">
            <a:avLst/>
          </a:prstGeom>
          <a:solidFill>
            <a:srgbClr val="FFFFFF">
              <a:alpha val="81176"/>
            </a:srgb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A3DB179E-D53E-43BB-8270-57D704465C11}"/>
              </a:ext>
            </a:extLst>
          </p:cNvPr>
          <p:cNvSpPr/>
          <p:nvPr/>
        </p:nvSpPr>
        <p:spPr>
          <a:xfrm>
            <a:off x="8154105" y="3820245"/>
            <a:ext cx="1492738" cy="1500554"/>
          </a:xfrm>
          <a:prstGeom prst="rect">
            <a:avLst/>
          </a:prstGeom>
          <a:solidFill>
            <a:srgbClr val="FFFFFF">
              <a:alpha val="81176"/>
            </a:srgb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770A1C00-260F-487D-95B3-793E67E2A540}"/>
              </a:ext>
            </a:extLst>
          </p:cNvPr>
          <p:cNvSpPr/>
          <p:nvPr/>
        </p:nvSpPr>
        <p:spPr>
          <a:xfrm>
            <a:off x="579863" y="6010507"/>
            <a:ext cx="10541671" cy="847493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dirty="0"/>
              <a:t>Add Infrastructure to Git for Developer1, to Azure DevOps, and to Developer 2. Fill in Infrastructure values on each one.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73A9DC3-B5A6-4169-9ADB-8CA797968143}"/>
              </a:ext>
            </a:extLst>
          </p:cNvPr>
          <p:cNvSpPr txBox="1"/>
          <p:nvPr/>
        </p:nvSpPr>
        <p:spPr>
          <a:xfrm>
            <a:off x="1020101" y="3064748"/>
            <a:ext cx="340289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WebApp Instances:	</a:t>
            </a:r>
            <a:r>
              <a:rPr lang="en-GB" sz="2400" dirty="0">
                <a:latin typeface="Lucida Handwriting" panose="03010101010101010101" pitchFamily="66" charset="0"/>
              </a:rPr>
              <a:t>1</a:t>
            </a:r>
          </a:p>
          <a:p>
            <a:r>
              <a:rPr lang="en-GB" sz="2400" dirty="0"/>
              <a:t>WebApp size:		</a:t>
            </a:r>
            <a:r>
              <a:rPr lang="en-GB" sz="2400" dirty="0">
                <a:latin typeface="Lucida Handwriting" panose="03010101010101010101" pitchFamily="66" charset="0"/>
              </a:rPr>
              <a:t>S1</a:t>
            </a:r>
          </a:p>
          <a:p>
            <a:r>
              <a:rPr lang="en-GB" sz="2400" dirty="0"/>
              <a:t>Storage Account: 	</a:t>
            </a:r>
            <a:r>
              <a:rPr lang="en-GB" sz="2400" dirty="0">
                <a:latin typeface="Lucida Handwriting" panose="03010101010101010101" pitchFamily="66" charset="0"/>
              </a:rPr>
              <a:t>1</a:t>
            </a:r>
          </a:p>
          <a:p>
            <a:r>
              <a:rPr lang="en-GB" sz="2400" dirty="0" err="1"/>
              <a:t>KeyVault</a:t>
            </a:r>
            <a:r>
              <a:rPr lang="en-GB" sz="2400" dirty="0"/>
              <a:t>: 		</a:t>
            </a:r>
            <a:r>
              <a:rPr lang="en-GB" sz="2400" dirty="0">
                <a:latin typeface="Lucida Handwriting" panose="03010101010101010101" pitchFamily="66" charset="0"/>
              </a:rPr>
              <a:t>1</a:t>
            </a:r>
          </a:p>
          <a:p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3981522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4" grpId="0"/>
      <p:bldP spid="34" grpId="0" animBg="1"/>
      <p:bldP spid="38" grpId="0" animBg="1"/>
      <p:bldP spid="40" grpId="0" animBg="1"/>
      <p:bldP spid="33" grpId="0" animBg="1"/>
      <p:bldP spid="2" grpId="0" animBg="1"/>
      <p:bldP spid="45" grpId="0" animBg="1"/>
      <p:bldP spid="46" grpId="0" animBg="1"/>
      <p:bldP spid="47" grpId="0" animBg="1"/>
      <p:bldP spid="28" grpId="0" uiExpand="1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0EA811A-F4F2-4D71-820A-5EE1FD6977BB}"/>
              </a:ext>
            </a:extLst>
          </p:cNvPr>
          <p:cNvSpPr txBox="1"/>
          <p:nvPr/>
        </p:nvSpPr>
        <p:spPr>
          <a:xfrm>
            <a:off x="4122057" y="536874"/>
            <a:ext cx="39478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/>
              <a:t>Need Repeatability</a:t>
            </a:r>
          </a:p>
        </p:txBody>
      </p:sp>
      <p:grpSp>
        <p:nvGrpSpPr>
          <p:cNvPr id="10" name="Build">
            <a:extLst>
              <a:ext uri="{FF2B5EF4-FFF2-40B4-BE49-F238E27FC236}">
                <a16:creationId xmlns:a16="http://schemas.microsoft.com/office/drawing/2014/main" id="{BD4E5C36-2A79-4B51-A9F1-663AB3062159}"/>
              </a:ext>
            </a:extLst>
          </p:cNvPr>
          <p:cNvGrpSpPr>
            <a:grpSpLocks noChangeAspect="1"/>
          </p:cNvGrpSpPr>
          <p:nvPr/>
        </p:nvGrpSpPr>
        <p:grpSpPr>
          <a:xfrm>
            <a:off x="2572890" y="1412296"/>
            <a:ext cx="7046219" cy="849400"/>
            <a:chOff x="4211782" y="3269673"/>
            <a:chExt cx="3768436" cy="588818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9BBA2087-6480-486D-8754-7C3B5484AF26}"/>
                </a:ext>
              </a:extLst>
            </p:cNvPr>
            <p:cNvSpPr/>
            <p:nvPr/>
          </p:nvSpPr>
          <p:spPr>
            <a:xfrm>
              <a:off x="4211782" y="3269673"/>
              <a:ext cx="1066392" cy="588818"/>
            </a:xfrm>
            <a:prstGeom prst="round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dirty="0"/>
                <a:t>Compile</a:t>
              </a: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1EBF5809-021F-4DBC-85A2-03A7A35F5398}"/>
                </a:ext>
              </a:extLst>
            </p:cNvPr>
            <p:cNvSpPr/>
            <p:nvPr/>
          </p:nvSpPr>
          <p:spPr>
            <a:xfrm>
              <a:off x="5562804" y="3269673"/>
              <a:ext cx="1066392" cy="588818"/>
            </a:xfrm>
            <a:prstGeom prst="round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dirty="0"/>
                <a:t>Test</a:t>
              </a:r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95863017-AD5B-4848-A71A-5D0A4FFEADDC}"/>
                </a:ext>
              </a:extLst>
            </p:cNvPr>
            <p:cNvSpPr/>
            <p:nvPr/>
          </p:nvSpPr>
          <p:spPr>
            <a:xfrm>
              <a:off x="6913826" y="3269673"/>
              <a:ext cx="1066392" cy="588818"/>
            </a:xfrm>
            <a:prstGeom prst="round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dirty="0"/>
                <a:t>Package</a:t>
              </a:r>
            </a:p>
          </p:txBody>
        </p:sp>
        <p:sp>
          <p:nvSpPr>
            <p:cNvPr id="15" name="Arrow: Right 14">
              <a:extLst>
                <a:ext uri="{FF2B5EF4-FFF2-40B4-BE49-F238E27FC236}">
                  <a16:creationId xmlns:a16="http://schemas.microsoft.com/office/drawing/2014/main" id="{E337C262-7E17-4A55-BEFE-97B2A423D25E}"/>
                </a:ext>
              </a:extLst>
            </p:cNvPr>
            <p:cNvSpPr/>
            <p:nvPr/>
          </p:nvSpPr>
          <p:spPr>
            <a:xfrm>
              <a:off x="5354782" y="3429000"/>
              <a:ext cx="145473" cy="290945"/>
            </a:xfrm>
            <a:prstGeom prst="rightArrow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/>
            </a:p>
          </p:txBody>
        </p:sp>
        <p:sp>
          <p:nvSpPr>
            <p:cNvPr id="16" name="Arrow: Right 15">
              <a:extLst>
                <a:ext uri="{FF2B5EF4-FFF2-40B4-BE49-F238E27FC236}">
                  <a16:creationId xmlns:a16="http://schemas.microsoft.com/office/drawing/2014/main" id="{98D2E0B1-8BD1-4384-A006-A423F3D8AFAA}"/>
                </a:ext>
              </a:extLst>
            </p:cNvPr>
            <p:cNvSpPr/>
            <p:nvPr/>
          </p:nvSpPr>
          <p:spPr>
            <a:xfrm>
              <a:off x="6691745" y="3429000"/>
              <a:ext cx="145473" cy="290945"/>
            </a:xfrm>
            <a:prstGeom prst="rightArrow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/>
            </a:p>
          </p:txBody>
        </p:sp>
      </p:grpSp>
      <p:sp>
        <p:nvSpPr>
          <p:cNvPr id="27" name="Pipelines">
            <a:extLst>
              <a:ext uri="{FF2B5EF4-FFF2-40B4-BE49-F238E27FC236}">
                <a16:creationId xmlns:a16="http://schemas.microsoft.com/office/drawing/2014/main" id="{C149D7A2-07E7-42EF-BFD9-1596BB8A3B98}"/>
              </a:ext>
            </a:extLst>
          </p:cNvPr>
          <p:cNvSpPr txBox="1"/>
          <p:nvPr/>
        </p:nvSpPr>
        <p:spPr>
          <a:xfrm>
            <a:off x="4891390" y="6077127"/>
            <a:ext cx="19939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/>
              <a:t>Pipelines</a:t>
            </a:r>
          </a:p>
        </p:txBody>
      </p:sp>
      <p:sp>
        <p:nvSpPr>
          <p:cNvPr id="29" name="Instructions">
            <a:extLst>
              <a:ext uri="{FF2B5EF4-FFF2-40B4-BE49-F238E27FC236}">
                <a16:creationId xmlns:a16="http://schemas.microsoft.com/office/drawing/2014/main" id="{D83941E9-CD60-4B6D-AC2E-915057C0E387}"/>
              </a:ext>
            </a:extLst>
          </p:cNvPr>
          <p:cNvSpPr/>
          <p:nvPr/>
        </p:nvSpPr>
        <p:spPr>
          <a:xfrm>
            <a:off x="579863" y="6010507"/>
            <a:ext cx="10541671" cy="847493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dirty="0"/>
              <a:t>Add Build Pipeline and Release Pipeline to Azure DevOps. Fill in environments in the release</a:t>
            </a:r>
          </a:p>
        </p:txBody>
      </p:sp>
      <p:grpSp>
        <p:nvGrpSpPr>
          <p:cNvPr id="2" name="Release">
            <a:extLst>
              <a:ext uri="{FF2B5EF4-FFF2-40B4-BE49-F238E27FC236}">
                <a16:creationId xmlns:a16="http://schemas.microsoft.com/office/drawing/2014/main" id="{220C3CF8-3E74-4DEE-BFDF-EDE607A2482D}"/>
              </a:ext>
            </a:extLst>
          </p:cNvPr>
          <p:cNvGrpSpPr/>
          <p:nvPr/>
        </p:nvGrpSpPr>
        <p:grpSpPr>
          <a:xfrm>
            <a:off x="2118150" y="2463506"/>
            <a:ext cx="7540417" cy="2132799"/>
            <a:chOff x="233623" y="2634059"/>
            <a:chExt cx="9448813" cy="2672587"/>
          </a:xfrm>
        </p:grpSpPr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6EA83710-35B6-4A27-B236-BC09B37B7A95}"/>
                </a:ext>
              </a:extLst>
            </p:cNvPr>
            <p:cNvSpPr/>
            <p:nvPr/>
          </p:nvSpPr>
          <p:spPr>
            <a:xfrm>
              <a:off x="279831" y="2761135"/>
              <a:ext cx="2398878" cy="1080000"/>
            </a:xfrm>
            <a:prstGeom prst="roundRect">
              <a:avLst/>
            </a:prstGeom>
            <a:ln w="3810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pPr algn="ctr"/>
              <a:r>
                <a:rPr lang="en-GB" sz="1400" dirty="0"/>
                <a:t>Deploy to:</a:t>
              </a:r>
            </a:p>
          </p:txBody>
        </p:sp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FD4E5B9C-37F3-43F0-A042-5DDE6A6779C2}"/>
                </a:ext>
              </a:extLst>
            </p:cNvPr>
            <p:cNvSpPr/>
            <p:nvPr/>
          </p:nvSpPr>
          <p:spPr>
            <a:xfrm>
              <a:off x="3318991" y="2761135"/>
              <a:ext cx="2398878" cy="1080000"/>
            </a:xfrm>
            <a:prstGeom prst="roundRect">
              <a:avLst/>
            </a:prstGeom>
            <a:ln w="3810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pPr algn="ctr"/>
              <a:r>
                <a:rPr lang="en-GB" sz="1400" dirty="0"/>
                <a:t>Deploy to:</a:t>
              </a:r>
            </a:p>
          </p:txBody>
        </p:sp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0396248B-11F4-4E73-ACD5-1E2037AA226E}"/>
                </a:ext>
              </a:extLst>
            </p:cNvPr>
            <p:cNvSpPr/>
            <p:nvPr/>
          </p:nvSpPr>
          <p:spPr>
            <a:xfrm>
              <a:off x="7030275" y="2756120"/>
              <a:ext cx="2398878" cy="1080000"/>
            </a:xfrm>
            <a:prstGeom prst="roundRect">
              <a:avLst/>
            </a:prstGeom>
            <a:ln w="3810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pPr algn="ctr"/>
              <a:r>
                <a:rPr lang="en-GB" sz="1400" dirty="0"/>
                <a:t>Deploy to:</a:t>
              </a:r>
            </a:p>
          </p:txBody>
        </p:sp>
        <p:sp>
          <p:nvSpPr>
            <p:cNvPr id="34" name="Arrow: Right 33">
              <a:extLst>
                <a:ext uri="{FF2B5EF4-FFF2-40B4-BE49-F238E27FC236}">
                  <a16:creationId xmlns:a16="http://schemas.microsoft.com/office/drawing/2014/main" id="{159C95DF-C6F5-4A47-8EAD-A428819AD9F9}"/>
                </a:ext>
              </a:extLst>
            </p:cNvPr>
            <p:cNvSpPr/>
            <p:nvPr/>
          </p:nvSpPr>
          <p:spPr>
            <a:xfrm>
              <a:off x="2851040" y="3053370"/>
              <a:ext cx="327245" cy="533646"/>
            </a:xfrm>
            <a:prstGeom prst="rightArrow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lang="en-GB" sz="500"/>
            </a:p>
          </p:txBody>
        </p:sp>
        <p:sp>
          <p:nvSpPr>
            <p:cNvPr id="35" name="Arrow: Right 34">
              <a:extLst>
                <a:ext uri="{FF2B5EF4-FFF2-40B4-BE49-F238E27FC236}">
                  <a16:creationId xmlns:a16="http://schemas.microsoft.com/office/drawing/2014/main" id="{B1BC4380-F503-45A8-BD5F-23A0F6259CF2}"/>
                </a:ext>
              </a:extLst>
            </p:cNvPr>
            <p:cNvSpPr/>
            <p:nvPr/>
          </p:nvSpPr>
          <p:spPr>
            <a:xfrm>
              <a:off x="5858575" y="3053370"/>
              <a:ext cx="327245" cy="533646"/>
            </a:xfrm>
            <a:prstGeom prst="rightArrow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lang="en-GB" sz="500"/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A81FEEBF-8B77-4E36-93AF-E5357C8BA3A2}"/>
                </a:ext>
              </a:extLst>
            </p:cNvPr>
            <p:cNvSpPr/>
            <p:nvPr/>
          </p:nvSpPr>
          <p:spPr>
            <a:xfrm>
              <a:off x="7030275" y="4056388"/>
              <a:ext cx="2398878" cy="1080000"/>
            </a:xfrm>
            <a:prstGeom prst="roundRect">
              <a:avLst/>
            </a:prstGeom>
            <a:ln w="3810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pPr algn="ctr"/>
              <a:r>
                <a:rPr lang="en-GB" sz="1400" dirty="0"/>
                <a:t>Deploy to:</a:t>
              </a:r>
            </a:p>
          </p:txBody>
        </p:sp>
        <p:sp>
          <p:nvSpPr>
            <p:cNvPr id="37" name="Arrow: Right 36">
              <a:extLst>
                <a:ext uri="{FF2B5EF4-FFF2-40B4-BE49-F238E27FC236}">
                  <a16:creationId xmlns:a16="http://schemas.microsoft.com/office/drawing/2014/main" id="{ED6F43F0-EDD1-46C5-922B-C97DCB52ADAC}"/>
                </a:ext>
              </a:extLst>
            </p:cNvPr>
            <p:cNvSpPr/>
            <p:nvPr/>
          </p:nvSpPr>
          <p:spPr>
            <a:xfrm>
              <a:off x="5858575" y="4353638"/>
              <a:ext cx="327245" cy="533646"/>
            </a:xfrm>
            <a:prstGeom prst="rightArrow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lang="en-GB" sz="50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097ADBA5-BB90-46CD-BDD1-2C8162CC36D7}"/>
                </a:ext>
              </a:extLst>
            </p:cNvPr>
            <p:cNvSpPr/>
            <p:nvPr/>
          </p:nvSpPr>
          <p:spPr>
            <a:xfrm>
              <a:off x="233623" y="2634059"/>
              <a:ext cx="9448813" cy="267258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sz="1200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FBAE04EB-9216-4CFD-A2D2-E185D1E00A09}"/>
                </a:ext>
              </a:extLst>
            </p:cNvPr>
            <p:cNvSpPr/>
            <p:nvPr/>
          </p:nvSpPr>
          <p:spPr>
            <a:xfrm>
              <a:off x="6398701" y="2848023"/>
              <a:ext cx="327245" cy="327245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sz="1200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63E891BB-2CE6-4C90-88A3-C8DF5E72E222}"/>
                </a:ext>
              </a:extLst>
            </p:cNvPr>
            <p:cNvSpPr/>
            <p:nvPr/>
          </p:nvSpPr>
          <p:spPr>
            <a:xfrm>
              <a:off x="6325403" y="3193885"/>
              <a:ext cx="473839" cy="473839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sz="1200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BCFE4C91-76C2-4C11-A0E1-B05849AEB85D}"/>
                </a:ext>
              </a:extLst>
            </p:cNvPr>
            <p:cNvSpPr/>
            <p:nvPr/>
          </p:nvSpPr>
          <p:spPr>
            <a:xfrm>
              <a:off x="6284774" y="3368166"/>
              <a:ext cx="555095" cy="555095"/>
            </a:xfrm>
            <a:prstGeom prst="ellips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sz="1200"/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433EDF58-24A5-468A-B963-C9961BE8AF55}"/>
                </a:ext>
              </a:extLst>
            </p:cNvPr>
            <p:cNvGrpSpPr/>
            <p:nvPr/>
          </p:nvGrpSpPr>
          <p:grpSpPr>
            <a:xfrm>
              <a:off x="6348848" y="3487547"/>
              <a:ext cx="403214" cy="401726"/>
              <a:chOff x="6248075" y="1017889"/>
              <a:chExt cx="403214" cy="401726"/>
            </a:xfrm>
          </p:grpSpPr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CC58551E-6932-460F-ACDB-DF2A4194B683}"/>
                  </a:ext>
                </a:extLst>
              </p:cNvPr>
              <p:cNvSpPr/>
              <p:nvPr/>
            </p:nvSpPr>
            <p:spPr>
              <a:xfrm>
                <a:off x="6248075" y="1039296"/>
                <a:ext cx="400543" cy="36468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 sz="1200"/>
              </a:p>
            </p:txBody>
          </p:sp>
          <p:pic>
            <p:nvPicPr>
              <p:cNvPr id="44" name="Graphic 43" descr="Checkmark">
                <a:extLst>
                  <a:ext uri="{FF2B5EF4-FFF2-40B4-BE49-F238E27FC236}">
                    <a16:creationId xmlns:a16="http://schemas.microsoft.com/office/drawing/2014/main" id="{993B0E1F-DB90-41B5-AC70-179E2C3993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6249563" y="1017889"/>
                <a:ext cx="401726" cy="401726"/>
              </a:xfrm>
              <a:prstGeom prst="rect">
                <a:avLst/>
              </a:prstGeom>
            </p:spPr>
          </p:pic>
        </p:grp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DC3E2D40-C5CC-4A60-AEC7-A116AFD92C7D}"/>
                </a:ext>
              </a:extLst>
            </p:cNvPr>
            <p:cNvSpPr/>
            <p:nvPr/>
          </p:nvSpPr>
          <p:spPr>
            <a:xfrm>
              <a:off x="6398701" y="4027803"/>
              <a:ext cx="327245" cy="327245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sz="1200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AEB65671-7662-44A5-A47A-6A019B526C38}"/>
                </a:ext>
              </a:extLst>
            </p:cNvPr>
            <p:cNvSpPr/>
            <p:nvPr/>
          </p:nvSpPr>
          <p:spPr>
            <a:xfrm>
              <a:off x="6325403" y="4373665"/>
              <a:ext cx="473839" cy="473839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sz="1200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BB9B1D05-C87B-461A-9E88-112176A1CDDD}"/>
                </a:ext>
              </a:extLst>
            </p:cNvPr>
            <p:cNvSpPr/>
            <p:nvPr/>
          </p:nvSpPr>
          <p:spPr>
            <a:xfrm>
              <a:off x="6284774" y="4547946"/>
              <a:ext cx="555095" cy="555095"/>
            </a:xfrm>
            <a:prstGeom prst="ellips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sz="1200"/>
            </a:p>
          </p:txBody>
        </p: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0D2B63AA-4245-4D2F-AB85-7D3ECB8E56AF}"/>
                </a:ext>
              </a:extLst>
            </p:cNvPr>
            <p:cNvGrpSpPr/>
            <p:nvPr/>
          </p:nvGrpSpPr>
          <p:grpSpPr>
            <a:xfrm>
              <a:off x="6348848" y="4667327"/>
              <a:ext cx="403214" cy="401726"/>
              <a:chOff x="6248075" y="1017889"/>
              <a:chExt cx="403214" cy="401726"/>
            </a:xfrm>
          </p:grpSpPr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C9C4CC25-77BB-4073-9799-43C18900EC9A}"/>
                  </a:ext>
                </a:extLst>
              </p:cNvPr>
              <p:cNvSpPr/>
              <p:nvPr/>
            </p:nvSpPr>
            <p:spPr>
              <a:xfrm>
                <a:off x="6248075" y="1039296"/>
                <a:ext cx="400543" cy="36468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 sz="1200"/>
              </a:p>
            </p:txBody>
          </p:sp>
          <p:pic>
            <p:nvPicPr>
              <p:cNvPr id="50" name="Graphic 49" descr="Checkmark">
                <a:extLst>
                  <a:ext uri="{FF2B5EF4-FFF2-40B4-BE49-F238E27FC236}">
                    <a16:creationId xmlns:a16="http://schemas.microsoft.com/office/drawing/2014/main" id="{5559C1A8-A375-4771-8E5B-FBCD89074EB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6249563" y="1017889"/>
                <a:ext cx="401726" cy="401726"/>
              </a:xfrm>
              <a:prstGeom prst="rect">
                <a:avLst/>
              </a:prstGeom>
            </p:spPr>
          </p:pic>
        </p:grpSp>
      </p:grpSp>
      <p:sp>
        <p:nvSpPr>
          <p:cNvPr id="56" name="ci01">
            <a:extLst>
              <a:ext uri="{FF2B5EF4-FFF2-40B4-BE49-F238E27FC236}">
                <a16:creationId xmlns:a16="http://schemas.microsoft.com/office/drawing/2014/main" id="{E1D66981-CE23-4D87-A63A-15A1A0739E0D}"/>
              </a:ext>
            </a:extLst>
          </p:cNvPr>
          <p:cNvSpPr/>
          <p:nvPr/>
        </p:nvSpPr>
        <p:spPr>
          <a:xfrm>
            <a:off x="2708081" y="2895406"/>
            <a:ext cx="774595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ucida Handwriting" panose="03010101010101010101" pitchFamily="66" charset="0"/>
              </a:rPr>
              <a:t>ci01</a:t>
            </a:r>
            <a:endPara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Lucida Handwriting" panose="03010101010101010101" pitchFamily="66" charset="0"/>
            </a:endParaRPr>
          </a:p>
        </p:txBody>
      </p:sp>
      <p:sp>
        <p:nvSpPr>
          <p:cNvPr id="57" name="prod">
            <a:extLst>
              <a:ext uri="{FF2B5EF4-FFF2-40B4-BE49-F238E27FC236}">
                <a16:creationId xmlns:a16="http://schemas.microsoft.com/office/drawing/2014/main" id="{1883A2AE-DF94-4CEE-B03C-AF6297647822}"/>
              </a:ext>
            </a:extLst>
          </p:cNvPr>
          <p:cNvSpPr/>
          <p:nvPr/>
        </p:nvSpPr>
        <p:spPr>
          <a:xfrm>
            <a:off x="5125190" y="2881376"/>
            <a:ext cx="837084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ucida Handwriting" panose="03010101010101010101" pitchFamily="66" charset="0"/>
              </a:rPr>
              <a:t>prod</a:t>
            </a:r>
            <a:endPara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Lucida Handwriting" panose="03010101010101010101" pitchFamily="66" charset="0"/>
            </a:endParaRPr>
          </a:p>
        </p:txBody>
      </p:sp>
      <p:sp>
        <p:nvSpPr>
          <p:cNvPr id="58" name="alex">
            <a:extLst>
              <a:ext uri="{FF2B5EF4-FFF2-40B4-BE49-F238E27FC236}">
                <a16:creationId xmlns:a16="http://schemas.microsoft.com/office/drawing/2014/main" id="{9ACBBF2D-4B1B-4943-833A-7CA81F7B5925}"/>
              </a:ext>
            </a:extLst>
          </p:cNvPr>
          <p:cNvSpPr/>
          <p:nvPr/>
        </p:nvSpPr>
        <p:spPr>
          <a:xfrm>
            <a:off x="8104389" y="2885203"/>
            <a:ext cx="788180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ucida Handwriting" panose="03010101010101010101" pitchFamily="66" charset="0"/>
              </a:rPr>
              <a:t>alx1</a:t>
            </a:r>
            <a:endPara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Lucida Handwriting" panose="03010101010101010101" pitchFamily="66" charset="0"/>
            </a:endParaRPr>
          </a:p>
        </p:txBody>
      </p:sp>
      <p:sp>
        <p:nvSpPr>
          <p:cNvPr id="59" name="roby">
            <a:extLst>
              <a:ext uri="{FF2B5EF4-FFF2-40B4-BE49-F238E27FC236}">
                <a16:creationId xmlns:a16="http://schemas.microsoft.com/office/drawing/2014/main" id="{917CB4B0-8F1E-4B3E-BEF3-0C7EACDC8E5F}"/>
              </a:ext>
            </a:extLst>
          </p:cNvPr>
          <p:cNvSpPr/>
          <p:nvPr/>
        </p:nvSpPr>
        <p:spPr>
          <a:xfrm>
            <a:off x="8098956" y="3971806"/>
            <a:ext cx="793613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ucida Handwriting" panose="03010101010101010101" pitchFamily="66" charset="0"/>
              </a:rPr>
              <a:t>rby1</a:t>
            </a:r>
            <a:endPara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Lucida Handwriting" panose="03010101010101010101" pitchFamily="66" charset="0"/>
            </a:endParaRPr>
          </a:p>
        </p:txBody>
      </p:sp>
      <p:sp>
        <p:nvSpPr>
          <p:cNvPr id="60" name="Blue Box">
            <a:extLst>
              <a:ext uri="{FF2B5EF4-FFF2-40B4-BE49-F238E27FC236}">
                <a16:creationId xmlns:a16="http://schemas.microsoft.com/office/drawing/2014/main" id="{7077F60F-17A6-4487-B312-60D8242646B2}"/>
              </a:ext>
            </a:extLst>
          </p:cNvPr>
          <p:cNvSpPr/>
          <p:nvPr/>
        </p:nvSpPr>
        <p:spPr>
          <a:xfrm>
            <a:off x="143249" y="2995506"/>
            <a:ext cx="1773154" cy="194381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FC7F1D8-BA8F-4C92-B686-9F1F67E8A17E}"/>
              </a:ext>
            </a:extLst>
          </p:cNvPr>
          <p:cNvSpPr txBox="1"/>
          <p:nvPr/>
        </p:nvSpPr>
        <p:spPr>
          <a:xfrm>
            <a:off x="207333" y="3270201"/>
            <a:ext cx="170907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WebApp : 1</a:t>
            </a:r>
          </a:p>
          <a:p>
            <a:r>
              <a:rPr lang="en-GB" sz="2400" dirty="0"/>
              <a:t>Storage-Account: 1</a:t>
            </a:r>
          </a:p>
          <a:p>
            <a:r>
              <a:rPr lang="en-GB" sz="2400" dirty="0" err="1"/>
              <a:t>KeyVault</a:t>
            </a:r>
            <a:r>
              <a:rPr lang="en-GB" sz="2400" dirty="0"/>
              <a:t>: 1</a:t>
            </a:r>
          </a:p>
          <a:p>
            <a:endParaRPr lang="en-GB" sz="2400" dirty="0"/>
          </a:p>
        </p:txBody>
      </p:sp>
      <p:grpSp>
        <p:nvGrpSpPr>
          <p:cNvPr id="62" name="Application">
            <a:extLst>
              <a:ext uri="{FF2B5EF4-FFF2-40B4-BE49-F238E27FC236}">
                <a16:creationId xmlns:a16="http://schemas.microsoft.com/office/drawing/2014/main" id="{B0E6EF5B-5904-4840-B4D1-ED64E835BE9F}"/>
              </a:ext>
            </a:extLst>
          </p:cNvPr>
          <p:cNvGrpSpPr/>
          <p:nvPr/>
        </p:nvGrpSpPr>
        <p:grpSpPr>
          <a:xfrm>
            <a:off x="90825" y="2482031"/>
            <a:ext cx="1912251" cy="1618252"/>
            <a:chOff x="4970514" y="1464734"/>
            <a:chExt cx="2310195" cy="2160000"/>
          </a:xfrm>
        </p:grpSpPr>
        <p:sp>
          <p:nvSpPr>
            <p:cNvPr id="63" name="Partial Circle 62">
              <a:extLst>
                <a:ext uri="{FF2B5EF4-FFF2-40B4-BE49-F238E27FC236}">
                  <a16:creationId xmlns:a16="http://schemas.microsoft.com/office/drawing/2014/main" id="{C5F08592-6FA4-4C0A-8AC4-E2322F239C8E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5016000" y="1464734"/>
              <a:ext cx="2160000" cy="2160000"/>
            </a:xfrm>
            <a:prstGeom prst="pie">
              <a:avLst>
                <a:gd name="adj1" fmla="val 0"/>
                <a:gd name="adj2" fmla="val 10799505"/>
              </a:avLst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sz="1100" dirty="0">
                <a:solidFill>
                  <a:schemeClr val="tx1"/>
                </a:solidFill>
              </a:endParaRPr>
            </a:p>
            <a:p>
              <a:pPr algn="ctr"/>
              <a:endParaRPr lang="en-GB" sz="1100" dirty="0">
                <a:solidFill>
                  <a:schemeClr val="tx1"/>
                </a:solidFill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FADDC85-7B49-45FD-84C8-3AAA77D6EF94}"/>
                </a:ext>
              </a:extLst>
            </p:cNvPr>
            <p:cNvSpPr txBox="1"/>
            <p:nvPr/>
          </p:nvSpPr>
          <p:spPr>
            <a:xfrm>
              <a:off x="4970514" y="1900031"/>
              <a:ext cx="2310195" cy="5577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dirty="0"/>
                <a:t>Application</a:t>
              </a:r>
              <a:endParaRPr lang="en-GB" sz="1100" dirty="0"/>
            </a:p>
          </p:txBody>
        </p:sp>
      </p:grpSp>
      <p:sp>
        <p:nvSpPr>
          <p:cNvPr id="68" name="resource group">
            <a:extLst>
              <a:ext uri="{FF2B5EF4-FFF2-40B4-BE49-F238E27FC236}">
                <a16:creationId xmlns:a16="http://schemas.microsoft.com/office/drawing/2014/main" id="{24C65D7D-0073-4EB8-BB7E-E7B81349306A}"/>
              </a:ext>
            </a:extLst>
          </p:cNvPr>
          <p:cNvSpPr/>
          <p:nvPr/>
        </p:nvSpPr>
        <p:spPr>
          <a:xfrm>
            <a:off x="9930875" y="2317141"/>
            <a:ext cx="1951768" cy="2237819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2" name="little application">
            <a:extLst>
              <a:ext uri="{FF2B5EF4-FFF2-40B4-BE49-F238E27FC236}">
                <a16:creationId xmlns:a16="http://schemas.microsoft.com/office/drawing/2014/main" id="{7BB9B88B-A53C-445D-B36E-EA6917F11C35}"/>
              </a:ext>
            </a:extLst>
          </p:cNvPr>
          <p:cNvSpPr>
            <a:spLocks noChangeAspect="1"/>
          </p:cNvSpPr>
          <p:nvPr/>
        </p:nvSpPr>
        <p:spPr>
          <a:xfrm rot="10800000">
            <a:off x="9994867" y="2442239"/>
            <a:ext cx="614862" cy="614862"/>
          </a:xfrm>
          <a:prstGeom prst="pie">
            <a:avLst>
              <a:gd name="adj1" fmla="val 0"/>
              <a:gd name="adj2" fmla="val 10799505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200" dirty="0">
              <a:solidFill>
                <a:schemeClr val="tx1"/>
              </a:solidFill>
            </a:endParaRPr>
          </a:p>
          <a:p>
            <a:pPr algn="ctr"/>
            <a:endParaRPr lang="en-GB" sz="1200" dirty="0">
              <a:solidFill>
                <a:schemeClr val="tx1"/>
              </a:solidFill>
            </a:endParaRPr>
          </a:p>
        </p:txBody>
      </p:sp>
      <p:grpSp>
        <p:nvGrpSpPr>
          <p:cNvPr id="73" name="WebApp">
            <a:extLst>
              <a:ext uri="{FF2B5EF4-FFF2-40B4-BE49-F238E27FC236}">
                <a16:creationId xmlns:a16="http://schemas.microsoft.com/office/drawing/2014/main" id="{CA11BB21-CB49-47F8-985C-41D75A590C1A}"/>
              </a:ext>
            </a:extLst>
          </p:cNvPr>
          <p:cNvGrpSpPr/>
          <p:nvPr/>
        </p:nvGrpSpPr>
        <p:grpSpPr>
          <a:xfrm>
            <a:off x="9990161" y="2749670"/>
            <a:ext cx="614862" cy="614862"/>
            <a:chOff x="419100" y="359327"/>
            <a:chExt cx="2160000" cy="2160000"/>
          </a:xfrm>
        </p:grpSpPr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5719CFB2-5513-4C98-982E-C4E0FB46FA6C}"/>
                </a:ext>
              </a:extLst>
            </p:cNvPr>
            <p:cNvSpPr/>
            <p:nvPr/>
          </p:nvSpPr>
          <p:spPr>
            <a:xfrm>
              <a:off x="419100" y="359327"/>
              <a:ext cx="2160000" cy="2160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sz="1200"/>
            </a:p>
          </p:txBody>
        </p:sp>
        <p:pic>
          <p:nvPicPr>
            <p:cNvPr id="75" name="Picture 74" descr="Image result for azure webapp">
              <a:extLst>
                <a:ext uri="{FF2B5EF4-FFF2-40B4-BE49-F238E27FC236}">
                  <a16:creationId xmlns:a16="http://schemas.microsoft.com/office/drawing/2014/main" id="{4D411491-6275-48A7-A17E-73DDAC6F3E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9100" y="359327"/>
              <a:ext cx="2160000" cy="21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70" name="keyvault">
            <a:extLst>
              <a:ext uri="{FF2B5EF4-FFF2-40B4-BE49-F238E27FC236}">
                <a16:creationId xmlns:a16="http://schemas.microsoft.com/office/drawing/2014/main" id="{A2323BF6-DAA9-44DB-B132-E346D72430C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937041" y="2635883"/>
            <a:ext cx="664036" cy="717339"/>
          </a:xfrm>
          <a:prstGeom prst="rect">
            <a:avLst/>
          </a:prstGeom>
        </p:spPr>
      </p:pic>
      <p:pic>
        <p:nvPicPr>
          <p:cNvPr id="71" name="storage">
            <a:extLst>
              <a:ext uri="{FF2B5EF4-FFF2-40B4-BE49-F238E27FC236}">
                <a16:creationId xmlns:a16="http://schemas.microsoft.com/office/drawing/2014/main" id="{E685BECF-C119-45D2-BAEB-B7EECDD847E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73005" y="3671963"/>
            <a:ext cx="664036" cy="627764"/>
          </a:xfrm>
          <a:prstGeom prst="rect">
            <a:avLst/>
          </a:prstGeom>
        </p:spPr>
      </p:pic>
      <p:sp>
        <p:nvSpPr>
          <p:cNvPr id="67" name="environment">
            <a:extLst>
              <a:ext uri="{FF2B5EF4-FFF2-40B4-BE49-F238E27FC236}">
                <a16:creationId xmlns:a16="http://schemas.microsoft.com/office/drawing/2014/main" id="{A096005A-EB03-48D5-8985-4E0BB8015343}"/>
              </a:ext>
            </a:extLst>
          </p:cNvPr>
          <p:cNvSpPr/>
          <p:nvPr/>
        </p:nvSpPr>
        <p:spPr>
          <a:xfrm>
            <a:off x="9796092" y="2165510"/>
            <a:ext cx="2242309" cy="2514547"/>
          </a:xfrm>
          <a:prstGeom prst="rect">
            <a:avLst/>
          </a:prstGeom>
          <a:noFill/>
          <a:ln w="57150">
            <a:solidFill>
              <a:schemeClr val="accent4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0311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51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0" dur="500"/>
                                        <p:tgtEl>
                                          <p:spTgt spid="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9" dur="500"/>
                                        <p:tgtEl>
                                          <p:spTgt spid="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7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00"/>
                            </p:stCondLst>
                            <p:childTnLst>
                              <p:par>
                                <p:cTn id="7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8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00"/>
                            </p:stCondLst>
                            <p:childTnLst>
                              <p:par>
                                <p:cTn id="84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9" grpId="0" animBg="1"/>
      <p:bldP spid="56" grpId="0"/>
      <p:bldP spid="57" grpId="0"/>
      <p:bldP spid="58" grpId="0"/>
      <p:bldP spid="59" grpId="0"/>
      <p:bldP spid="60" grpId="0" animBg="1"/>
      <p:bldP spid="60" grpId="1" animBg="1"/>
      <p:bldP spid="61" grpId="0" uiExpand="1" build="p"/>
      <p:bldP spid="61" grpId="1" uiExpand="1" build="allAtOnce"/>
      <p:bldP spid="68" grpId="0" animBg="1"/>
      <p:bldP spid="72" grpId="0" animBg="1"/>
      <p:bldP spid="67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BFC437A-7308-4F9D-8FB6-6FA6F2628697}"/>
              </a:ext>
            </a:extLst>
          </p:cNvPr>
          <p:cNvSpPr/>
          <p:nvPr/>
        </p:nvSpPr>
        <p:spPr>
          <a:xfrm>
            <a:off x="2351314" y="1843950"/>
            <a:ext cx="8215086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4000" dirty="0"/>
              <a:t>We did all this because we added a developer to our team.</a:t>
            </a:r>
          </a:p>
          <a:p>
            <a:endParaRPr lang="en-GB" sz="4000" dirty="0"/>
          </a:p>
          <a:p>
            <a:r>
              <a:rPr lang="en-GB" sz="4000" dirty="0"/>
              <a:t>Let’s revisit our product requirements:</a:t>
            </a:r>
          </a:p>
        </p:txBody>
      </p:sp>
    </p:spTree>
    <p:extLst>
      <p:ext uri="{BB962C8B-B14F-4D97-AF65-F5344CB8AC3E}">
        <p14:creationId xmlns:p14="http://schemas.microsoft.com/office/powerpoint/2010/main" val="275344650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C644CF6-3FBB-4A3F-8052-9C2C932814C6}"/>
              </a:ext>
            </a:extLst>
          </p:cNvPr>
          <p:cNvSpPr txBox="1"/>
          <p:nvPr/>
        </p:nvSpPr>
        <p:spPr>
          <a:xfrm>
            <a:off x="1018608" y="1476117"/>
            <a:ext cx="10737963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>
                <a:solidFill>
                  <a:schemeClr val="bg1">
                    <a:lumMod val="50000"/>
                  </a:schemeClr>
                </a:solidFill>
              </a:rPr>
              <a:t>As a </a:t>
            </a:r>
          </a:p>
          <a:p>
            <a:pPr lvl="1"/>
            <a:r>
              <a:rPr lang="en-GB" sz="4000" dirty="0">
                <a:solidFill>
                  <a:schemeClr val="bg1">
                    <a:lumMod val="50000"/>
                  </a:schemeClr>
                </a:solidFill>
              </a:rPr>
              <a:t>Local Authority</a:t>
            </a:r>
          </a:p>
          <a:p>
            <a:endParaRPr lang="en-GB" sz="4000" dirty="0"/>
          </a:p>
          <a:p>
            <a:r>
              <a:rPr lang="en-GB" sz="4000" dirty="0"/>
              <a:t>I want </a:t>
            </a:r>
          </a:p>
          <a:p>
            <a:pPr lvl="1"/>
            <a:r>
              <a:rPr lang="en-GB" sz="4000" dirty="0"/>
              <a:t>a list of </a:t>
            </a:r>
            <a:r>
              <a:rPr lang="en-GB" sz="4000" u="sng" dirty="0"/>
              <a:t>heighted</a:t>
            </a:r>
            <a:r>
              <a:rPr lang="en-GB" sz="4000" dirty="0"/>
              <a:t> Residential Buildings in an area</a:t>
            </a:r>
          </a:p>
          <a:p>
            <a:endParaRPr lang="en-GB" sz="40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GB" sz="4000" dirty="0">
                <a:solidFill>
                  <a:schemeClr val="bg1">
                    <a:lumMod val="50000"/>
                  </a:schemeClr>
                </a:solidFill>
              </a:rPr>
              <a:t>So That</a:t>
            </a:r>
          </a:p>
          <a:p>
            <a:pPr lvl="1"/>
            <a:r>
              <a:rPr lang="en-GB" sz="4000" dirty="0">
                <a:solidFill>
                  <a:schemeClr val="bg1">
                    <a:lumMod val="50000"/>
                  </a:schemeClr>
                </a:solidFill>
              </a:rPr>
              <a:t>I can use that data to make plans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DBE1A61-D846-423D-B653-AD7BC3705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3493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BFC437A-7308-4F9D-8FB6-6FA6F2628697}"/>
              </a:ext>
            </a:extLst>
          </p:cNvPr>
          <p:cNvSpPr/>
          <p:nvPr/>
        </p:nvSpPr>
        <p:spPr>
          <a:xfrm>
            <a:off x="2351314" y="1843950"/>
            <a:ext cx="8215086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4000" dirty="0"/>
              <a:t>Query the building heights data source </a:t>
            </a:r>
          </a:p>
          <a:p>
            <a:r>
              <a:rPr lang="en-GB" sz="4000" dirty="0"/>
              <a:t>For every building</a:t>
            </a:r>
          </a:p>
          <a:p>
            <a:endParaRPr lang="en-GB" sz="4000" dirty="0"/>
          </a:p>
          <a:p>
            <a:r>
              <a:rPr lang="en-GB" sz="4000" dirty="0"/>
              <a:t>Simple Application</a:t>
            </a:r>
          </a:p>
          <a:p>
            <a:r>
              <a:rPr lang="en-GB" sz="4000" dirty="0"/>
              <a:t>+ Execution Environment</a:t>
            </a:r>
          </a:p>
        </p:txBody>
      </p:sp>
    </p:spTree>
    <p:extLst>
      <p:ext uri="{BB962C8B-B14F-4D97-AF65-F5344CB8AC3E}">
        <p14:creationId xmlns:p14="http://schemas.microsoft.com/office/powerpoint/2010/main" val="2377677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5EA8A23-C347-4E5B-9199-61014838A398}"/>
              </a:ext>
            </a:extLst>
          </p:cNvPr>
          <p:cNvSpPr/>
          <p:nvPr/>
        </p:nvSpPr>
        <p:spPr>
          <a:xfrm>
            <a:off x="825163" y="5267568"/>
            <a:ext cx="10541671" cy="1310097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dirty="0"/>
              <a:t>Add the Height </a:t>
            </a:r>
            <a:r>
              <a:rPr lang="en-GB" dirty="0" err="1"/>
              <a:t>AzureDevOps</a:t>
            </a:r>
            <a:r>
              <a:rPr lang="en-GB" dirty="0"/>
              <a:t> Team Project.</a:t>
            </a:r>
          </a:p>
          <a:p>
            <a:r>
              <a:rPr lang="en-GB" dirty="0"/>
              <a:t>Add an environment for BHA and name it “prod”.</a:t>
            </a:r>
          </a:p>
          <a:p>
            <a:r>
              <a:rPr lang="en-GB" dirty="0"/>
              <a:t>Add a resource group for the resources</a:t>
            </a:r>
          </a:p>
          <a:p>
            <a:r>
              <a:rPr lang="en-GB" dirty="0"/>
              <a:t>Add the BHA service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899F77C-791F-44F0-A70F-9FDF31AF58DD}"/>
              </a:ext>
            </a:extLst>
          </p:cNvPr>
          <p:cNvSpPr txBox="1"/>
          <p:nvPr/>
        </p:nvSpPr>
        <p:spPr>
          <a:xfrm>
            <a:off x="1242645" y="1258276"/>
            <a:ext cx="982393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/>
              <a:t>First, we need a height source</a:t>
            </a:r>
            <a:br>
              <a:rPr lang="en-GB" sz="4800" dirty="0"/>
            </a:br>
            <a:endParaRPr lang="en-GB" sz="4800" dirty="0"/>
          </a:p>
          <a:p>
            <a:r>
              <a:rPr lang="en-GB" sz="4800" dirty="0"/>
              <a:t>Height is a separate product portfolio, </a:t>
            </a:r>
            <a:br>
              <a:rPr lang="en-GB" sz="4800" dirty="0"/>
            </a:br>
            <a:r>
              <a:rPr lang="en-GB" sz="4800" dirty="0"/>
              <a:t>with its own product team (Da Vinci)</a:t>
            </a:r>
          </a:p>
        </p:txBody>
      </p:sp>
    </p:spTree>
    <p:extLst>
      <p:ext uri="{BB962C8B-B14F-4D97-AF65-F5344CB8AC3E}">
        <p14:creationId xmlns:p14="http://schemas.microsoft.com/office/powerpoint/2010/main" val="2871138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" grpId="0" uiExpand="1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A92634F-D212-4643-B949-B7AD9FC001B8}"/>
              </a:ext>
            </a:extLst>
          </p:cNvPr>
          <p:cNvSpPr txBox="1"/>
          <p:nvPr/>
        </p:nvSpPr>
        <p:spPr>
          <a:xfrm>
            <a:off x="2307771" y="485181"/>
            <a:ext cx="78812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/>
              <a:t>Need clear separation of responsibilities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D4F8491-EE5A-48A4-BE6F-0C6D73267191}"/>
              </a:ext>
            </a:extLst>
          </p:cNvPr>
          <p:cNvSpPr/>
          <p:nvPr/>
        </p:nvSpPr>
        <p:spPr>
          <a:xfrm>
            <a:off x="5002399" y="5569144"/>
            <a:ext cx="218720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System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5B16E6-9E8A-49D8-8A59-19A0BFEB8530}"/>
              </a:ext>
            </a:extLst>
          </p:cNvPr>
          <p:cNvSpPr txBox="1"/>
          <p:nvPr/>
        </p:nvSpPr>
        <p:spPr>
          <a:xfrm>
            <a:off x="4984433" y="4984369"/>
            <a:ext cx="22231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/>
              <a:t>4 characters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98235D5-FCBF-4008-A4B6-7BAAE78DCB55}"/>
              </a:ext>
            </a:extLst>
          </p:cNvPr>
          <p:cNvSpPr/>
          <p:nvPr/>
        </p:nvSpPr>
        <p:spPr>
          <a:xfrm>
            <a:off x="825163" y="5730172"/>
            <a:ext cx="10541671" cy="847493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dirty="0"/>
              <a:t>Add the BHA system (</a:t>
            </a:r>
            <a:r>
              <a:rPr lang="en-GB" dirty="0" err="1"/>
              <a:t>bhas</a:t>
            </a:r>
            <a:r>
              <a:rPr lang="en-GB" dirty="0"/>
              <a:t>).</a:t>
            </a:r>
          </a:p>
          <a:p>
            <a:r>
              <a:rPr lang="en-GB" dirty="0"/>
              <a:t>Add your system, and name it.</a:t>
            </a:r>
          </a:p>
        </p:txBody>
      </p:sp>
    </p:spTree>
    <p:extLst>
      <p:ext uri="{BB962C8B-B14F-4D97-AF65-F5344CB8AC3E}">
        <p14:creationId xmlns:p14="http://schemas.microsoft.com/office/powerpoint/2010/main" val="2927551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CFC519D-1B10-4118-B52A-5EF7751E008B}"/>
              </a:ext>
            </a:extLst>
          </p:cNvPr>
          <p:cNvSpPr/>
          <p:nvPr/>
        </p:nvSpPr>
        <p:spPr>
          <a:xfrm>
            <a:off x="389107" y="389106"/>
            <a:ext cx="9030939" cy="605060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7F7F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80209FD-A318-457B-8134-78CDB8B53292}"/>
              </a:ext>
            </a:extLst>
          </p:cNvPr>
          <p:cNvGrpSpPr/>
          <p:nvPr/>
        </p:nvGrpSpPr>
        <p:grpSpPr>
          <a:xfrm>
            <a:off x="144786" y="2650033"/>
            <a:ext cx="488642" cy="789344"/>
            <a:chOff x="1166418" y="1509221"/>
            <a:chExt cx="488642" cy="789344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76152B96-3B4E-42FD-98BE-602C7C7D766D}"/>
                </a:ext>
              </a:extLst>
            </p:cNvPr>
            <p:cNvSpPr/>
            <p:nvPr/>
          </p:nvSpPr>
          <p:spPr>
            <a:xfrm>
              <a:off x="1338440" y="1547994"/>
              <a:ext cx="162117" cy="13967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7D2BD44D-9473-4725-93D1-263F6EB828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6418" y="1509221"/>
              <a:ext cx="488642" cy="789344"/>
            </a:xfrm>
            <a:prstGeom prst="rect">
              <a:avLst/>
            </a:prstGeom>
          </p:spPr>
        </p:pic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73B86434-EE4C-4EA1-A081-192B0166D04F}"/>
              </a:ext>
            </a:extLst>
          </p:cNvPr>
          <p:cNvSpPr/>
          <p:nvPr/>
        </p:nvSpPr>
        <p:spPr>
          <a:xfrm>
            <a:off x="1072756" y="597695"/>
            <a:ext cx="5023244" cy="5556856"/>
          </a:xfrm>
          <a:prstGeom prst="rect">
            <a:avLst/>
          </a:prstGeom>
          <a:solidFill>
            <a:srgbClr val="EAE1DA"/>
          </a:solidFill>
          <a:ln>
            <a:solidFill>
              <a:schemeClr val="accent4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DBF195BE-56B9-44D2-AB40-077D6BE485B6}"/>
              </a:ext>
            </a:extLst>
          </p:cNvPr>
          <p:cNvGrpSpPr/>
          <p:nvPr/>
        </p:nvGrpSpPr>
        <p:grpSpPr>
          <a:xfrm>
            <a:off x="1184604" y="703449"/>
            <a:ext cx="2252759" cy="2597590"/>
            <a:chOff x="1184604" y="703449"/>
            <a:chExt cx="2252759" cy="259759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4270849-C784-4C43-ABF7-35DA0A471763}"/>
                </a:ext>
              </a:extLst>
            </p:cNvPr>
            <p:cNvSpPr/>
            <p:nvPr/>
          </p:nvSpPr>
          <p:spPr>
            <a:xfrm>
              <a:off x="1184604" y="703449"/>
              <a:ext cx="2252759" cy="259759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">
              <a:solidFill>
                <a:schemeClr val="tx1"/>
              </a:solidFill>
              <a:prstDash val="dash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740550BA-772C-464A-8080-5F63C597F51A}"/>
                </a:ext>
              </a:extLst>
            </p:cNvPr>
            <p:cNvSpPr/>
            <p:nvPr/>
          </p:nvSpPr>
          <p:spPr>
            <a:xfrm>
              <a:off x="1453916" y="947832"/>
              <a:ext cx="1689162" cy="194068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7F7F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641C7220-7BE9-4008-8195-95C55649F067}"/>
                </a:ext>
              </a:extLst>
            </p:cNvPr>
            <p:cNvGrpSpPr/>
            <p:nvPr/>
          </p:nvGrpSpPr>
          <p:grpSpPr>
            <a:xfrm>
              <a:off x="1684689" y="2536931"/>
              <a:ext cx="672381" cy="719329"/>
              <a:chOff x="4304496" y="1902083"/>
              <a:chExt cx="372619" cy="375040"/>
            </a:xfrm>
          </p:grpSpPr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076739BA-6985-45CF-8D6B-25EB3C248A8F}"/>
                  </a:ext>
                </a:extLst>
              </p:cNvPr>
              <p:cNvSpPr/>
              <p:nvPr/>
            </p:nvSpPr>
            <p:spPr>
              <a:xfrm>
                <a:off x="4304496" y="1931626"/>
                <a:ext cx="372617" cy="30718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30" name="Picture 2" descr="Image result for azure resource group">
                <a:extLst>
                  <a:ext uri="{FF2B5EF4-FFF2-40B4-BE49-F238E27FC236}">
                    <a16:creationId xmlns:a16="http://schemas.microsoft.com/office/drawing/2014/main" id="{3A5BDC46-0CC7-4676-964B-E21754B5602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04497" y="1902083"/>
                <a:ext cx="372618" cy="3750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72EE1BF4-1D68-4081-97E9-E4E75F47C0AB}"/>
                </a:ext>
              </a:extLst>
            </p:cNvPr>
            <p:cNvGrpSpPr/>
            <p:nvPr/>
          </p:nvGrpSpPr>
          <p:grpSpPr>
            <a:xfrm>
              <a:off x="1684689" y="1101595"/>
              <a:ext cx="502699" cy="753627"/>
              <a:chOff x="5993698" y="1278568"/>
              <a:chExt cx="823601" cy="1234714"/>
            </a:xfrm>
          </p:grpSpPr>
          <p:grpSp>
            <p:nvGrpSpPr>
              <p:cNvPr id="23" name="WebApp">
                <a:extLst>
                  <a:ext uri="{FF2B5EF4-FFF2-40B4-BE49-F238E27FC236}">
                    <a16:creationId xmlns:a16="http://schemas.microsoft.com/office/drawing/2014/main" id="{4E5D4323-CF11-4FBA-88B4-5EBEE66FB771}"/>
                  </a:ext>
                </a:extLst>
              </p:cNvPr>
              <p:cNvGrpSpPr/>
              <p:nvPr/>
            </p:nvGrpSpPr>
            <p:grpSpPr>
              <a:xfrm>
                <a:off x="5993698" y="1677672"/>
                <a:ext cx="823601" cy="835610"/>
                <a:chOff x="419100" y="359327"/>
                <a:chExt cx="2190961" cy="2222911"/>
              </a:xfrm>
            </p:grpSpPr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8240C335-27E1-43B8-9E68-4C63A4449AA3}"/>
                    </a:ext>
                  </a:extLst>
                </p:cNvPr>
                <p:cNvSpPr/>
                <p:nvPr/>
              </p:nvSpPr>
              <p:spPr>
                <a:xfrm>
                  <a:off x="419100" y="359327"/>
                  <a:ext cx="2160000" cy="2222911"/>
                </a:xfrm>
                <a:prstGeom prst="rect">
                  <a:avLst/>
                </a:prstGeom>
                <a:ln w="3175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pic>
              <p:nvPicPr>
                <p:cNvPr id="26" name="Picture 25" descr="Image result for azure webapp">
                  <a:extLst>
                    <a:ext uri="{FF2B5EF4-FFF2-40B4-BE49-F238E27FC236}">
                      <a16:creationId xmlns:a16="http://schemas.microsoft.com/office/drawing/2014/main" id="{771203BC-48B7-4DE1-A789-A11AA28B5AC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50061" y="380294"/>
                  <a:ext cx="2160000" cy="21600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24" name="Partial Circle 23">
                <a:extLst>
                  <a:ext uri="{FF2B5EF4-FFF2-40B4-BE49-F238E27FC236}">
                    <a16:creationId xmlns:a16="http://schemas.microsoft.com/office/drawing/2014/main" id="{18D9EF48-504C-4B44-B669-A99A5F650930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0800000">
                <a:off x="5995942" y="1278568"/>
                <a:ext cx="811961" cy="811961"/>
              </a:xfrm>
              <a:prstGeom prst="pie">
                <a:avLst>
                  <a:gd name="adj1" fmla="val 0"/>
                  <a:gd name="adj2" fmla="val 10799505"/>
                </a:avLst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solidFill>
                    <a:schemeClr val="tx1"/>
                  </a:solidFill>
                </a:endParaRPr>
              </a:p>
              <a:p>
                <a:pPr algn="ctr"/>
                <a:endParaRPr lang="en-GB" dirty="0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7A6BCDA5-29AC-4C50-A1C7-1A30C471FF2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154" b="97885" l="3871" r="96559">
                          <a14:foregroundMark x1="18065" y1="23846" x2="9462" y2="41923"/>
                          <a14:foregroundMark x1="9462" y1="41923" x2="6882" y2="63846"/>
                          <a14:foregroundMark x1="6882" y1="63846" x2="16774" y2="82115"/>
                          <a14:foregroundMark x1="16774" y1="82115" x2="36344" y2="93077"/>
                          <a14:foregroundMark x1="36344" y1="93077" x2="59785" y2="95192"/>
                          <a14:foregroundMark x1="59785" y1="95192" x2="79355" y2="85577"/>
                          <a14:foregroundMark x1="79355" y1="85577" x2="90108" y2="67885"/>
                          <a14:foregroundMark x1="90108" y1="67885" x2="92258" y2="47115"/>
                          <a14:foregroundMark x1="92258" y1="47115" x2="84086" y2="26731"/>
                          <a14:foregroundMark x1="35699" y1="10962" x2="58495" y2="5577"/>
                          <a14:foregroundMark x1="58495" y1="5577" x2="66022" y2="10962"/>
                          <a14:foregroundMark x1="45591" y1="1346" x2="55699" y2="1923"/>
                          <a14:foregroundMark x1="20000" y1="19808" x2="20000" y2="19808"/>
                          <a14:foregroundMark x1="4301" y1="41731" x2="4301" y2="63654"/>
                          <a14:foregroundMark x1="33118" y1="94038" x2="54839" y2="97885"/>
                          <a14:foregroundMark x1="54839" y1="97885" x2="66237" y2="92692"/>
                          <a14:foregroundMark x1="96559" y1="64615" x2="96129" y2="46538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468979" y="1217348"/>
              <a:ext cx="495595" cy="554214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EE446762-EAB5-412A-A414-21283F76BD0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468979" y="1918175"/>
              <a:ext cx="495595" cy="730607"/>
            </a:xfrm>
            <a:prstGeom prst="rect">
              <a:avLst/>
            </a:prstGeom>
          </p:spPr>
        </p:pic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686FF8C8-0EC0-4EE8-A9E3-54C401353697}"/>
              </a:ext>
            </a:extLst>
          </p:cNvPr>
          <p:cNvGrpSpPr/>
          <p:nvPr/>
        </p:nvGrpSpPr>
        <p:grpSpPr>
          <a:xfrm>
            <a:off x="10018105" y="734818"/>
            <a:ext cx="1784788" cy="1717093"/>
            <a:chOff x="3994319" y="6858000"/>
            <a:chExt cx="2847975" cy="2739955"/>
          </a:xfrm>
        </p:grpSpPr>
        <p:pic>
          <p:nvPicPr>
            <p:cNvPr id="39" name="Picture 2" descr="http://www.clker.com/cliparts/6/w/x/R/M/N/open-book-outline-md.png">
              <a:extLst>
                <a:ext uri="{FF2B5EF4-FFF2-40B4-BE49-F238E27FC236}">
                  <a16:creationId xmlns:a16="http://schemas.microsoft.com/office/drawing/2014/main" id="{52298F62-B44A-4454-8942-CF4895020F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94319" y="7311955"/>
              <a:ext cx="2847975" cy="228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Graphic 39" descr="User">
              <a:extLst>
                <a:ext uri="{FF2B5EF4-FFF2-40B4-BE49-F238E27FC236}">
                  <a16:creationId xmlns:a16="http://schemas.microsoft.com/office/drawing/2014/main" id="{8BA4D955-B4CE-4302-BE6B-1591C0C667F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4080224" y="7497355"/>
              <a:ext cx="641941" cy="638989"/>
            </a:xfrm>
            <a:prstGeom prst="rect">
              <a:avLst/>
            </a:prstGeom>
          </p:spPr>
        </p:pic>
        <p:pic>
          <p:nvPicPr>
            <p:cNvPr id="41" name="Graphic 40" descr="User">
              <a:extLst>
                <a:ext uri="{FF2B5EF4-FFF2-40B4-BE49-F238E27FC236}">
                  <a16:creationId xmlns:a16="http://schemas.microsoft.com/office/drawing/2014/main" id="{C27C2CE8-FAA9-45B1-B57F-6BD0AAE9AE5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4695311" y="7510800"/>
              <a:ext cx="633958" cy="631043"/>
            </a:xfrm>
            <a:prstGeom prst="rect">
              <a:avLst/>
            </a:prstGeom>
          </p:spPr>
        </p:pic>
        <p:pic>
          <p:nvPicPr>
            <p:cNvPr id="45" name="Graphic 44" descr="User">
              <a:extLst>
                <a:ext uri="{FF2B5EF4-FFF2-40B4-BE49-F238E27FC236}">
                  <a16:creationId xmlns:a16="http://schemas.microsoft.com/office/drawing/2014/main" id="{B551354B-1CD9-4278-A712-D4242FD6522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4107333" y="8120313"/>
              <a:ext cx="641941" cy="638989"/>
            </a:xfrm>
            <a:prstGeom prst="rect">
              <a:avLst/>
            </a:prstGeom>
          </p:spPr>
        </p:pic>
        <p:pic>
          <p:nvPicPr>
            <p:cNvPr id="46" name="Graphic 45" descr="User">
              <a:extLst>
                <a:ext uri="{FF2B5EF4-FFF2-40B4-BE49-F238E27FC236}">
                  <a16:creationId xmlns:a16="http://schemas.microsoft.com/office/drawing/2014/main" id="{9493EEBF-B98A-49CE-BB31-025C7F2000F4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4687429" y="8106910"/>
              <a:ext cx="641941" cy="638989"/>
            </a:xfrm>
            <a:prstGeom prst="rect">
              <a:avLst/>
            </a:prstGeom>
          </p:spPr>
        </p:pic>
        <p:pic>
          <p:nvPicPr>
            <p:cNvPr id="47" name="Graphic 46" descr="User">
              <a:extLst>
                <a:ext uri="{FF2B5EF4-FFF2-40B4-BE49-F238E27FC236}">
                  <a16:creationId xmlns:a16="http://schemas.microsoft.com/office/drawing/2014/main" id="{E7A870F3-E2B1-4D53-9E27-24711C586F63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4395454" y="8667645"/>
              <a:ext cx="641941" cy="638989"/>
            </a:xfrm>
            <a:prstGeom prst="rect">
              <a:avLst/>
            </a:prstGeom>
          </p:spPr>
        </p:pic>
        <p:pic>
          <p:nvPicPr>
            <p:cNvPr id="38" name="Picture 37" descr="Image result for azure active directory">
              <a:extLst>
                <a:ext uri="{FF2B5EF4-FFF2-40B4-BE49-F238E27FC236}">
                  <a16:creationId xmlns:a16="http://schemas.microsoft.com/office/drawing/2014/main" id="{C2A335DF-7D4E-4193-BFD3-6F7B45D35D1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532" r="22015"/>
            <a:stretch/>
          </p:blipFill>
          <p:spPr bwMode="auto">
            <a:xfrm>
              <a:off x="5026910" y="6858000"/>
              <a:ext cx="819195" cy="7755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4" name="Picture 63">
            <a:extLst>
              <a:ext uri="{FF2B5EF4-FFF2-40B4-BE49-F238E27FC236}">
                <a16:creationId xmlns:a16="http://schemas.microsoft.com/office/drawing/2014/main" id="{882BD08F-B6C9-4BDA-93EB-61E28DFB69DF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7758" y="3620733"/>
            <a:ext cx="1367185" cy="1570714"/>
          </a:xfrm>
          <a:prstGeom prst="rect">
            <a:avLst/>
          </a:prstGeom>
        </p:spPr>
      </p:pic>
      <p:sp>
        <p:nvSpPr>
          <p:cNvPr id="138" name="Rectangle 137">
            <a:extLst>
              <a:ext uri="{FF2B5EF4-FFF2-40B4-BE49-F238E27FC236}">
                <a16:creationId xmlns:a16="http://schemas.microsoft.com/office/drawing/2014/main" id="{DC982734-6886-45DE-B16D-5FF7C27B02E1}"/>
              </a:ext>
            </a:extLst>
          </p:cNvPr>
          <p:cNvSpPr/>
          <p:nvPr/>
        </p:nvSpPr>
        <p:spPr>
          <a:xfrm>
            <a:off x="3584378" y="703449"/>
            <a:ext cx="2252759" cy="259759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2A4F6C42-B29D-45C0-B083-A090CFCD6AA9}"/>
              </a:ext>
            </a:extLst>
          </p:cNvPr>
          <p:cNvGrpSpPr/>
          <p:nvPr/>
        </p:nvGrpSpPr>
        <p:grpSpPr>
          <a:xfrm>
            <a:off x="3853690" y="947832"/>
            <a:ext cx="1689162" cy="2308428"/>
            <a:chOff x="3853690" y="947832"/>
            <a:chExt cx="1689162" cy="2308428"/>
          </a:xfrm>
        </p:grpSpPr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FCB3A7F9-816A-4FD4-B09E-1029A7F49DED}"/>
                </a:ext>
              </a:extLst>
            </p:cNvPr>
            <p:cNvSpPr/>
            <p:nvPr/>
          </p:nvSpPr>
          <p:spPr>
            <a:xfrm>
              <a:off x="3853690" y="947832"/>
              <a:ext cx="1689162" cy="194068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7F7F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id="{11E39CC1-59A0-4590-8329-7EF0CD4B8A2C}"/>
                </a:ext>
              </a:extLst>
            </p:cNvPr>
            <p:cNvGrpSpPr/>
            <p:nvPr/>
          </p:nvGrpSpPr>
          <p:grpSpPr>
            <a:xfrm>
              <a:off x="4084463" y="2536931"/>
              <a:ext cx="672381" cy="719329"/>
              <a:chOff x="4304496" y="1902083"/>
              <a:chExt cx="372619" cy="375040"/>
            </a:xfrm>
          </p:grpSpPr>
          <p:sp>
            <p:nvSpPr>
              <p:cNvPr id="148" name="Rectangle 147">
                <a:extLst>
                  <a:ext uri="{FF2B5EF4-FFF2-40B4-BE49-F238E27FC236}">
                    <a16:creationId xmlns:a16="http://schemas.microsoft.com/office/drawing/2014/main" id="{2AC7D46F-7DBB-46D3-8539-3D321E10CA42}"/>
                  </a:ext>
                </a:extLst>
              </p:cNvPr>
              <p:cNvSpPr/>
              <p:nvPr/>
            </p:nvSpPr>
            <p:spPr>
              <a:xfrm>
                <a:off x="4304496" y="1931626"/>
                <a:ext cx="372617" cy="30718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149" name="Picture 2" descr="Image result for azure resource group">
                <a:extLst>
                  <a:ext uri="{FF2B5EF4-FFF2-40B4-BE49-F238E27FC236}">
                    <a16:creationId xmlns:a16="http://schemas.microsoft.com/office/drawing/2014/main" id="{594CAFD6-EE2A-47A4-9DE9-70E32EFC347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04497" y="1902083"/>
                <a:ext cx="372618" cy="3750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1246C258-F0AD-4278-A7C5-163BB84582A6}"/>
                </a:ext>
              </a:extLst>
            </p:cNvPr>
            <p:cNvGrpSpPr/>
            <p:nvPr/>
          </p:nvGrpSpPr>
          <p:grpSpPr>
            <a:xfrm>
              <a:off x="4084463" y="1101595"/>
              <a:ext cx="502699" cy="753627"/>
              <a:chOff x="5993698" y="1278568"/>
              <a:chExt cx="823601" cy="1234714"/>
            </a:xfrm>
          </p:grpSpPr>
          <p:grpSp>
            <p:nvGrpSpPr>
              <p:cNvPr id="144" name="WebApp">
                <a:extLst>
                  <a:ext uri="{FF2B5EF4-FFF2-40B4-BE49-F238E27FC236}">
                    <a16:creationId xmlns:a16="http://schemas.microsoft.com/office/drawing/2014/main" id="{238CFBFC-C8D1-4A3C-8FC7-70498012F03D}"/>
                  </a:ext>
                </a:extLst>
              </p:cNvPr>
              <p:cNvGrpSpPr/>
              <p:nvPr/>
            </p:nvGrpSpPr>
            <p:grpSpPr>
              <a:xfrm>
                <a:off x="5993698" y="1677672"/>
                <a:ext cx="823601" cy="835610"/>
                <a:chOff x="419100" y="359327"/>
                <a:chExt cx="2190961" cy="2222911"/>
              </a:xfrm>
            </p:grpSpPr>
            <p:sp>
              <p:nvSpPr>
                <p:cNvPr id="146" name="Rectangle 145">
                  <a:extLst>
                    <a:ext uri="{FF2B5EF4-FFF2-40B4-BE49-F238E27FC236}">
                      <a16:creationId xmlns:a16="http://schemas.microsoft.com/office/drawing/2014/main" id="{A3EEB406-B5FA-4FB7-A23A-84051C155B00}"/>
                    </a:ext>
                  </a:extLst>
                </p:cNvPr>
                <p:cNvSpPr/>
                <p:nvPr/>
              </p:nvSpPr>
              <p:spPr>
                <a:xfrm>
                  <a:off x="419100" y="359327"/>
                  <a:ext cx="2160000" cy="2222911"/>
                </a:xfrm>
                <a:prstGeom prst="rect">
                  <a:avLst/>
                </a:prstGeom>
                <a:ln w="3175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pic>
              <p:nvPicPr>
                <p:cNvPr id="147" name="Picture 146" descr="Image result for azure webapp">
                  <a:extLst>
                    <a:ext uri="{FF2B5EF4-FFF2-40B4-BE49-F238E27FC236}">
                      <a16:creationId xmlns:a16="http://schemas.microsoft.com/office/drawing/2014/main" id="{B931C5C2-6E8D-4B18-B068-53AE4585128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50061" y="380294"/>
                  <a:ext cx="2160000" cy="21600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145" name="Partial Circle 144">
                <a:extLst>
                  <a:ext uri="{FF2B5EF4-FFF2-40B4-BE49-F238E27FC236}">
                    <a16:creationId xmlns:a16="http://schemas.microsoft.com/office/drawing/2014/main" id="{039E0DAB-C26A-4336-AA89-2B1AEA463084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0800000">
                <a:off x="5995942" y="1278568"/>
                <a:ext cx="811961" cy="811961"/>
              </a:xfrm>
              <a:prstGeom prst="pie">
                <a:avLst>
                  <a:gd name="adj1" fmla="val 0"/>
                  <a:gd name="adj2" fmla="val 10799505"/>
                </a:avLst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solidFill>
                    <a:schemeClr val="tx1"/>
                  </a:solidFill>
                </a:endParaRPr>
              </a:p>
              <a:p>
                <a:pPr algn="ctr"/>
                <a:endParaRPr lang="en-GB" dirty="0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142" name="Picture 141">
              <a:extLst>
                <a:ext uri="{FF2B5EF4-FFF2-40B4-BE49-F238E27FC236}">
                  <a16:creationId xmlns:a16="http://schemas.microsoft.com/office/drawing/2014/main" id="{850859BB-281D-46D3-88F2-EE98CC6F8B1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154" b="97885" l="3871" r="96559">
                          <a14:foregroundMark x1="18065" y1="23846" x2="9462" y2="41923"/>
                          <a14:foregroundMark x1="9462" y1="41923" x2="6882" y2="63846"/>
                          <a14:foregroundMark x1="6882" y1="63846" x2="16774" y2="82115"/>
                          <a14:foregroundMark x1="16774" y1="82115" x2="36344" y2="93077"/>
                          <a14:foregroundMark x1="36344" y1="93077" x2="59785" y2="95192"/>
                          <a14:foregroundMark x1="59785" y1="95192" x2="79355" y2="85577"/>
                          <a14:foregroundMark x1="79355" y1="85577" x2="90108" y2="67885"/>
                          <a14:foregroundMark x1="90108" y1="67885" x2="92258" y2="47115"/>
                          <a14:foregroundMark x1="92258" y1="47115" x2="84086" y2="26731"/>
                          <a14:foregroundMark x1="35699" y1="10962" x2="58495" y2="5577"/>
                          <a14:foregroundMark x1="58495" y1="5577" x2="66022" y2="10962"/>
                          <a14:foregroundMark x1="45591" y1="1346" x2="55699" y2="1923"/>
                          <a14:foregroundMark x1="20000" y1="19808" x2="20000" y2="19808"/>
                          <a14:foregroundMark x1="4301" y1="41731" x2="4301" y2="63654"/>
                          <a14:foregroundMark x1="33118" y1="94038" x2="54839" y2="97885"/>
                          <a14:foregroundMark x1="54839" y1="97885" x2="66237" y2="92692"/>
                          <a14:foregroundMark x1="96559" y1="64615" x2="96129" y2="46538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868753" y="1217348"/>
              <a:ext cx="495595" cy="554214"/>
            </a:xfrm>
            <a:prstGeom prst="rect">
              <a:avLst/>
            </a:prstGeom>
          </p:spPr>
        </p:pic>
        <p:pic>
          <p:nvPicPr>
            <p:cNvPr id="143" name="Picture 142">
              <a:extLst>
                <a:ext uri="{FF2B5EF4-FFF2-40B4-BE49-F238E27FC236}">
                  <a16:creationId xmlns:a16="http://schemas.microsoft.com/office/drawing/2014/main" id="{6DADE853-BBA9-4D2B-AC57-5D3C145BF7E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868753" y="1918175"/>
              <a:ext cx="495595" cy="730607"/>
            </a:xfrm>
            <a:prstGeom prst="rect">
              <a:avLst/>
            </a:prstGeom>
          </p:spPr>
        </p:pic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DA570148-BA4B-4AF7-B157-234192C3C81C}"/>
              </a:ext>
            </a:extLst>
          </p:cNvPr>
          <p:cNvGrpSpPr/>
          <p:nvPr/>
        </p:nvGrpSpPr>
        <p:grpSpPr>
          <a:xfrm>
            <a:off x="1184604" y="3406793"/>
            <a:ext cx="2252759" cy="2597590"/>
            <a:chOff x="1184604" y="703449"/>
            <a:chExt cx="2252759" cy="2597590"/>
          </a:xfrm>
        </p:grpSpPr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54DDF4AA-BDC6-4FCA-AB8C-56D6FC0E8F40}"/>
                </a:ext>
              </a:extLst>
            </p:cNvPr>
            <p:cNvSpPr/>
            <p:nvPr/>
          </p:nvSpPr>
          <p:spPr>
            <a:xfrm>
              <a:off x="1184604" y="703449"/>
              <a:ext cx="2252759" cy="259759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">
              <a:solidFill>
                <a:schemeClr val="tx1"/>
              </a:solidFill>
              <a:prstDash val="dash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8B8D760F-6FB3-4B31-B1D2-F9D4005F3F70}"/>
                </a:ext>
              </a:extLst>
            </p:cNvPr>
            <p:cNvSpPr/>
            <p:nvPr/>
          </p:nvSpPr>
          <p:spPr>
            <a:xfrm>
              <a:off x="1453916" y="947832"/>
              <a:ext cx="1689162" cy="194068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7F7F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53" name="Group 152">
              <a:extLst>
                <a:ext uri="{FF2B5EF4-FFF2-40B4-BE49-F238E27FC236}">
                  <a16:creationId xmlns:a16="http://schemas.microsoft.com/office/drawing/2014/main" id="{2531DB3A-4EE5-4873-9327-8DB6AAB5CE9C}"/>
                </a:ext>
              </a:extLst>
            </p:cNvPr>
            <p:cNvGrpSpPr/>
            <p:nvPr/>
          </p:nvGrpSpPr>
          <p:grpSpPr>
            <a:xfrm>
              <a:off x="1684689" y="2536931"/>
              <a:ext cx="672381" cy="719329"/>
              <a:chOff x="4304496" y="1902083"/>
              <a:chExt cx="372619" cy="375040"/>
            </a:xfrm>
          </p:grpSpPr>
          <p:sp>
            <p:nvSpPr>
              <p:cNvPr id="161" name="Rectangle 160">
                <a:extLst>
                  <a:ext uri="{FF2B5EF4-FFF2-40B4-BE49-F238E27FC236}">
                    <a16:creationId xmlns:a16="http://schemas.microsoft.com/office/drawing/2014/main" id="{7D7CA01E-DA5D-4B83-BC93-44015EFCA4E5}"/>
                  </a:ext>
                </a:extLst>
              </p:cNvPr>
              <p:cNvSpPr/>
              <p:nvPr/>
            </p:nvSpPr>
            <p:spPr>
              <a:xfrm>
                <a:off x="4304496" y="1931626"/>
                <a:ext cx="372617" cy="30718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162" name="Picture 2" descr="Image result for azure resource group">
                <a:extLst>
                  <a:ext uri="{FF2B5EF4-FFF2-40B4-BE49-F238E27FC236}">
                    <a16:creationId xmlns:a16="http://schemas.microsoft.com/office/drawing/2014/main" id="{007A4DE2-4BC6-4217-977F-0889206D03C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04497" y="1902083"/>
                <a:ext cx="372618" cy="3750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54" name="Group 153">
              <a:extLst>
                <a:ext uri="{FF2B5EF4-FFF2-40B4-BE49-F238E27FC236}">
                  <a16:creationId xmlns:a16="http://schemas.microsoft.com/office/drawing/2014/main" id="{7E235B14-C7EE-40EC-A99B-AD01829C4EA6}"/>
                </a:ext>
              </a:extLst>
            </p:cNvPr>
            <p:cNvGrpSpPr/>
            <p:nvPr/>
          </p:nvGrpSpPr>
          <p:grpSpPr>
            <a:xfrm>
              <a:off x="1684689" y="1101595"/>
              <a:ext cx="502699" cy="753627"/>
              <a:chOff x="5993698" y="1278568"/>
              <a:chExt cx="823601" cy="1234714"/>
            </a:xfrm>
          </p:grpSpPr>
          <p:grpSp>
            <p:nvGrpSpPr>
              <p:cNvPr id="157" name="WebApp">
                <a:extLst>
                  <a:ext uri="{FF2B5EF4-FFF2-40B4-BE49-F238E27FC236}">
                    <a16:creationId xmlns:a16="http://schemas.microsoft.com/office/drawing/2014/main" id="{8870DD09-04EB-489A-ADF0-252F685846F4}"/>
                  </a:ext>
                </a:extLst>
              </p:cNvPr>
              <p:cNvGrpSpPr/>
              <p:nvPr/>
            </p:nvGrpSpPr>
            <p:grpSpPr>
              <a:xfrm>
                <a:off x="5993698" y="1677672"/>
                <a:ext cx="823601" cy="835610"/>
                <a:chOff x="419100" y="359327"/>
                <a:chExt cx="2190961" cy="2222911"/>
              </a:xfrm>
            </p:grpSpPr>
            <p:sp>
              <p:nvSpPr>
                <p:cNvPr id="159" name="Rectangle 158">
                  <a:extLst>
                    <a:ext uri="{FF2B5EF4-FFF2-40B4-BE49-F238E27FC236}">
                      <a16:creationId xmlns:a16="http://schemas.microsoft.com/office/drawing/2014/main" id="{2E7831BA-BE47-439C-A8BD-3D9FCDD5F303}"/>
                    </a:ext>
                  </a:extLst>
                </p:cNvPr>
                <p:cNvSpPr/>
                <p:nvPr/>
              </p:nvSpPr>
              <p:spPr>
                <a:xfrm>
                  <a:off x="419100" y="359327"/>
                  <a:ext cx="2160000" cy="2222911"/>
                </a:xfrm>
                <a:prstGeom prst="rect">
                  <a:avLst/>
                </a:prstGeom>
                <a:ln w="3175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pic>
              <p:nvPicPr>
                <p:cNvPr id="160" name="Picture 159" descr="Image result for azure webapp">
                  <a:extLst>
                    <a:ext uri="{FF2B5EF4-FFF2-40B4-BE49-F238E27FC236}">
                      <a16:creationId xmlns:a16="http://schemas.microsoft.com/office/drawing/2014/main" id="{B2818151-01D4-4F8A-AC9E-04905060304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50061" y="380294"/>
                  <a:ext cx="2160000" cy="21600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158" name="Partial Circle 157">
                <a:extLst>
                  <a:ext uri="{FF2B5EF4-FFF2-40B4-BE49-F238E27FC236}">
                    <a16:creationId xmlns:a16="http://schemas.microsoft.com/office/drawing/2014/main" id="{B749A228-E160-4CA9-B917-02566A881120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0800000">
                <a:off x="5995942" y="1278568"/>
                <a:ext cx="811961" cy="811961"/>
              </a:xfrm>
              <a:prstGeom prst="pie">
                <a:avLst>
                  <a:gd name="adj1" fmla="val 0"/>
                  <a:gd name="adj2" fmla="val 10799505"/>
                </a:avLst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solidFill>
                    <a:schemeClr val="tx1"/>
                  </a:solidFill>
                </a:endParaRPr>
              </a:p>
              <a:p>
                <a:pPr algn="ctr"/>
                <a:endParaRPr lang="en-GB" dirty="0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155" name="Picture 154">
              <a:extLst>
                <a:ext uri="{FF2B5EF4-FFF2-40B4-BE49-F238E27FC236}">
                  <a16:creationId xmlns:a16="http://schemas.microsoft.com/office/drawing/2014/main" id="{B5F5A7E1-903E-4591-8224-6E82356E7CE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154" b="97885" l="3871" r="96559">
                          <a14:foregroundMark x1="18065" y1="23846" x2="9462" y2="41923"/>
                          <a14:foregroundMark x1="9462" y1="41923" x2="6882" y2="63846"/>
                          <a14:foregroundMark x1="6882" y1="63846" x2="16774" y2="82115"/>
                          <a14:foregroundMark x1="16774" y1="82115" x2="36344" y2="93077"/>
                          <a14:foregroundMark x1="36344" y1="93077" x2="59785" y2="95192"/>
                          <a14:foregroundMark x1="59785" y1="95192" x2="79355" y2="85577"/>
                          <a14:foregroundMark x1="79355" y1="85577" x2="90108" y2="67885"/>
                          <a14:foregroundMark x1="90108" y1="67885" x2="92258" y2="47115"/>
                          <a14:foregroundMark x1="92258" y1="47115" x2="84086" y2="26731"/>
                          <a14:foregroundMark x1="35699" y1="10962" x2="58495" y2="5577"/>
                          <a14:foregroundMark x1="58495" y1="5577" x2="66022" y2="10962"/>
                          <a14:foregroundMark x1="45591" y1="1346" x2="55699" y2="1923"/>
                          <a14:foregroundMark x1="20000" y1="19808" x2="20000" y2="19808"/>
                          <a14:foregroundMark x1="4301" y1="41731" x2="4301" y2="63654"/>
                          <a14:foregroundMark x1="33118" y1="94038" x2="54839" y2="97885"/>
                          <a14:foregroundMark x1="54839" y1="97885" x2="66237" y2="92692"/>
                          <a14:foregroundMark x1="96559" y1="64615" x2="96129" y2="46538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468979" y="1217348"/>
              <a:ext cx="495595" cy="554214"/>
            </a:xfrm>
            <a:prstGeom prst="rect">
              <a:avLst/>
            </a:prstGeom>
          </p:spPr>
        </p:pic>
        <p:pic>
          <p:nvPicPr>
            <p:cNvPr id="156" name="Picture 155">
              <a:extLst>
                <a:ext uri="{FF2B5EF4-FFF2-40B4-BE49-F238E27FC236}">
                  <a16:creationId xmlns:a16="http://schemas.microsoft.com/office/drawing/2014/main" id="{9F75C6D5-1568-41FC-A132-ECCF5C71F28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468979" y="1918175"/>
              <a:ext cx="495595" cy="730607"/>
            </a:xfrm>
            <a:prstGeom prst="rect">
              <a:avLst/>
            </a:prstGeom>
          </p:spPr>
        </p:pic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B9D24AB7-DC96-4DBF-8889-1F713E484FA3}"/>
              </a:ext>
            </a:extLst>
          </p:cNvPr>
          <p:cNvGrpSpPr/>
          <p:nvPr/>
        </p:nvGrpSpPr>
        <p:grpSpPr>
          <a:xfrm>
            <a:off x="3584378" y="3406793"/>
            <a:ext cx="2252759" cy="2597590"/>
            <a:chOff x="1184604" y="703449"/>
            <a:chExt cx="2252759" cy="2597590"/>
          </a:xfrm>
        </p:grpSpPr>
        <p:sp>
          <p:nvSpPr>
            <p:cNvPr id="164" name="Rectangle 163">
              <a:extLst>
                <a:ext uri="{FF2B5EF4-FFF2-40B4-BE49-F238E27FC236}">
                  <a16:creationId xmlns:a16="http://schemas.microsoft.com/office/drawing/2014/main" id="{2513D7DD-735F-4C62-BE68-7A4421CE0F1C}"/>
                </a:ext>
              </a:extLst>
            </p:cNvPr>
            <p:cNvSpPr/>
            <p:nvPr/>
          </p:nvSpPr>
          <p:spPr>
            <a:xfrm>
              <a:off x="1184604" y="703449"/>
              <a:ext cx="2252759" cy="259759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">
              <a:solidFill>
                <a:schemeClr val="tx1"/>
              </a:solidFill>
              <a:prstDash val="dash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EB1DAE2D-4264-4591-8984-3C8E271A879E}"/>
                </a:ext>
              </a:extLst>
            </p:cNvPr>
            <p:cNvSpPr/>
            <p:nvPr/>
          </p:nvSpPr>
          <p:spPr>
            <a:xfrm>
              <a:off x="1453916" y="947832"/>
              <a:ext cx="1689162" cy="194068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7F7F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66" name="Group 165">
              <a:extLst>
                <a:ext uri="{FF2B5EF4-FFF2-40B4-BE49-F238E27FC236}">
                  <a16:creationId xmlns:a16="http://schemas.microsoft.com/office/drawing/2014/main" id="{9FC4671A-CCDF-46BA-B923-B2C22666411D}"/>
                </a:ext>
              </a:extLst>
            </p:cNvPr>
            <p:cNvGrpSpPr/>
            <p:nvPr/>
          </p:nvGrpSpPr>
          <p:grpSpPr>
            <a:xfrm>
              <a:off x="1684689" y="2536931"/>
              <a:ext cx="672381" cy="719329"/>
              <a:chOff x="4304496" y="1902083"/>
              <a:chExt cx="372619" cy="375040"/>
            </a:xfrm>
          </p:grpSpPr>
          <p:sp>
            <p:nvSpPr>
              <p:cNvPr id="174" name="Rectangle 173">
                <a:extLst>
                  <a:ext uri="{FF2B5EF4-FFF2-40B4-BE49-F238E27FC236}">
                    <a16:creationId xmlns:a16="http://schemas.microsoft.com/office/drawing/2014/main" id="{1E2C86C2-5A4B-4372-A0DA-F9C409E8F921}"/>
                  </a:ext>
                </a:extLst>
              </p:cNvPr>
              <p:cNvSpPr/>
              <p:nvPr/>
            </p:nvSpPr>
            <p:spPr>
              <a:xfrm>
                <a:off x="4304496" y="1931626"/>
                <a:ext cx="372617" cy="30718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175" name="Picture 2" descr="Image result for azure resource group">
                <a:extLst>
                  <a:ext uri="{FF2B5EF4-FFF2-40B4-BE49-F238E27FC236}">
                    <a16:creationId xmlns:a16="http://schemas.microsoft.com/office/drawing/2014/main" id="{89D1900E-08AF-42BE-8FC2-E79A196C052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04497" y="1902083"/>
                <a:ext cx="372618" cy="3750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67" name="Group 166">
              <a:extLst>
                <a:ext uri="{FF2B5EF4-FFF2-40B4-BE49-F238E27FC236}">
                  <a16:creationId xmlns:a16="http://schemas.microsoft.com/office/drawing/2014/main" id="{43A7DBE8-D4B5-4923-8015-3579A4035C49}"/>
                </a:ext>
              </a:extLst>
            </p:cNvPr>
            <p:cNvGrpSpPr/>
            <p:nvPr/>
          </p:nvGrpSpPr>
          <p:grpSpPr>
            <a:xfrm>
              <a:off x="1684689" y="1101595"/>
              <a:ext cx="502699" cy="753627"/>
              <a:chOff x="5993698" y="1278568"/>
              <a:chExt cx="823601" cy="1234714"/>
            </a:xfrm>
          </p:grpSpPr>
          <p:grpSp>
            <p:nvGrpSpPr>
              <p:cNvPr id="170" name="WebApp">
                <a:extLst>
                  <a:ext uri="{FF2B5EF4-FFF2-40B4-BE49-F238E27FC236}">
                    <a16:creationId xmlns:a16="http://schemas.microsoft.com/office/drawing/2014/main" id="{ACE4502A-DFE5-4260-B32F-CD71431025F9}"/>
                  </a:ext>
                </a:extLst>
              </p:cNvPr>
              <p:cNvGrpSpPr/>
              <p:nvPr/>
            </p:nvGrpSpPr>
            <p:grpSpPr>
              <a:xfrm>
                <a:off x="5993698" y="1677672"/>
                <a:ext cx="823601" cy="835610"/>
                <a:chOff x="419100" y="359327"/>
                <a:chExt cx="2190961" cy="2222911"/>
              </a:xfrm>
            </p:grpSpPr>
            <p:sp>
              <p:nvSpPr>
                <p:cNvPr id="172" name="Rectangle 171">
                  <a:extLst>
                    <a:ext uri="{FF2B5EF4-FFF2-40B4-BE49-F238E27FC236}">
                      <a16:creationId xmlns:a16="http://schemas.microsoft.com/office/drawing/2014/main" id="{B70912F3-C338-4AC6-AAED-01D45D433EA9}"/>
                    </a:ext>
                  </a:extLst>
                </p:cNvPr>
                <p:cNvSpPr/>
                <p:nvPr/>
              </p:nvSpPr>
              <p:spPr>
                <a:xfrm>
                  <a:off x="419100" y="359327"/>
                  <a:ext cx="2160000" cy="2222911"/>
                </a:xfrm>
                <a:prstGeom prst="rect">
                  <a:avLst/>
                </a:prstGeom>
                <a:ln w="3175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pic>
              <p:nvPicPr>
                <p:cNvPr id="173" name="Picture 172" descr="Image result for azure webapp">
                  <a:extLst>
                    <a:ext uri="{FF2B5EF4-FFF2-40B4-BE49-F238E27FC236}">
                      <a16:creationId xmlns:a16="http://schemas.microsoft.com/office/drawing/2014/main" id="{4F192A10-56E7-40D6-8537-57A1EDF4B69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50061" y="380294"/>
                  <a:ext cx="2160000" cy="21600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171" name="Partial Circle 170">
                <a:extLst>
                  <a:ext uri="{FF2B5EF4-FFF2-40B4-BE49-F238E27FC236}">
                    <a16:creationId xmlns:a16="http://schemas.microsoft.com/office/drawing/2014/main" id="{562FEFDD-296B-4CB0-BFD5-415E5ACFD951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0800000">
                <a:off x="5995942" y="1278568"/>
                <a:ext cx="811961" cy="811961"/>
              </a:xfrm>
              <a:prstGeom prst="pie">
                <a:avLst>
                  <a:gd name="adj1" fmla="val 0"/>
                  <a:gd name="adj2" fmla="val 10799505"/>
                </a:avLst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solidFill>
                    <a:schemeClr val="tx1"/>
                  </a:solidFill>
                </a:endParaRPr>
              </a:p>
              <a:p>
                <a:pPr algn="ctr"/>
                <a:endParaRPr lang="en-GB" dirty="0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168" name="Picture 167">
              <a:extLst>
                <a:ext uri="{FF2B5EF4-FFF2-40B4-BE49-F238E27FC236}">
                  <a16:creationId xmlns:a16="http://schemas.microsoft.com/office/drawing/2014/main" id="{86816243-9548-4424-B1A9-F42861BC3F4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154" b="97885" l="3871" r="96559">
                          <a14:foregroundMark x1="18065" y1="23846" x2="9462" y2="41923"/>
                          <a14:foregroundMark x1="9462" y1="41923" x2="6882" y2="63846"/>
                          <a14:foregroundMark x1="6882" y1="63846" x2="16774" y2="82115"/>
                          <a14:foregroundMark x1="16774" y1="82115" x2="36344" y2="93077"/>
                          <a14:foregroundMark x1="36344" y1="93077" x2="59785" y2="95192"/>
                          <a14:foregroundMark x1="59785" y1="95192" x2="79355" y2="85577"/>
                          <a14:foregroundMark x1="79355" y1="85577" x2="90108" y2="67885"/>
                          <a14:foregroundMark x1="90108" y1="67885" x2="92258" y2="47115"/>
                          <a14:foregroundMark x1="92258" y1="47115" x2="84086" y2="26731"/>
                          <a14:foregroundMark x1="35699" y1="10962" x2="58495" y2="5577"/>
                          <a14:foregroundMark x1="58495" y1="5577" x2="66022" y2="10962"/>
                          <a14:foregroundMark x1="45591" y1="1346" x2="55699" y2="1923"/>
                          <a14:foregroundMark x1="20000" y1="19808" x2="20000" y2="19808"/>
                          <a14:foregroundMark x1="4301" y1="41731" x2="4301" y2="63654"/>
                          <a14:foregroundMark x1="33118" y1="94038" x2="54839" y2="97885"/>
                          <a14:foregroundMark x1="54839" y1="97885" x2="66237" y2="92692"/>
                          <a14:foregroundMark x1="96559" y1="64615" x2="96129" y2="46538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468979" y="1217348"/>
              <a:ext cx="495595" cy="554214"/>
            </a:xfrm>
            <a:prstGeom prst="rect">
              <a:avLst/>
            </a:prstGeom>
          </p:spPr>
        </p:pic>
        <p:pic>
          <p:nvPicPr>
            <p:cNvPr id="169" name="Picture 168">
              <a:extLst>
                <a:ext uri="{FF2B5EF4-FFF2-40B4-BE49-F238E27FC236}">
                  <a16:creationId xmlns:a16="http://schemas.microsoft.com/office/drawing/2014/main" id="{51479DD1-240E-4031-860D-84A82567E87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468979" y="1918175"/>
              <a:ext cx="495595" cy="730607"/>
            </a:xfrm>
            <a:prstGeom prst="rect">
              <a:avLst/>
            </a:prstGeom>
          </p:spPr>
        </p:pic>
      </p:grpSp>
      <p:sp>
        <p:nvSpPr>
          <p:cNvPr id="176" name="Rectangle 175">
            <a:extLst>
              <a:ext uri="{FF2B5EF4-FFF2-40B4-BE49-F238E27FC236}">
                <a16:creationId xmlns:a16="http://schemas.microsoft.com/office/drawing/2014/main" id="{456899DA-9EF3-43F2-BB4D-3B204A2E50F3}"/>
              </a:ext>
            </a:extLst>
          </p:cNvPr>
          <p:cNvSpPr/>
          <p:nvPr/>
        </p:nvSpPr>
        <p:spPr>
          <a:xfrm>
            <a:off x="6484248" y="597693"/>
            <a:ext cx="2280602" cy="2841683"/>
          </a:xfrm>
          <a:prstGeom prst="rect">
            <a:avLst/>
          </a:prstGeom>
          <a:solidFill>
            <a:srgbClr val="EAE1DA"/>
          </a:solidFill>
          <a:ln>
            <a:solidFill>
              <a:schemeClr val="accent4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97AB1490-8E31-4136-9E5C-1C00B1A7E371}"/>
              </a:ext>
            </a:extLst>
          </p:cNvPr>
          <p:cNvSpPr/>
          <p:nvPr/>
        </p:nvSpPr>
        <p:spPr>
          <a:xfrm>
            <a:off x="6629591" y="700755"/>
            <a:ext cx="1945449" cy="260028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858B27C-B341-4EA2-B1F3-7A374BF52684}"/>
              </a:ext>
            </a:extLst>
          </p:cNvPr>
          <p:cNvGrpSpPr/>
          <p:nvPr/>
        </p:nvGrpSpPr>
        <p:grpSpPr>
          <a:xfrm>
            <a:off x="6797954" y="947832"/>
            <a:ext cx="1689162" cy="2308428"/>
            <a:chOff x="6626451" y="691385"/>
            <a:chExt cx="1689162" cy="2308428"/>
          </a:xfrm>
        </p:grpSpPr>
        <p:sp>
          <p:nvSpPr>
            <p:cNvPr id="180" name="Rectangle 179">
              <a:extLst>
                <a:ext uri="{FF2B5EF4-FFF2-40B4-BE49-F238E27FC236}">
                  <a16:creationId xmlns:a16="http://schemas.microsoft.com/office/drawing/2014/main" id="{9CE90F94-2BCD-4DC4-8FB5-EB2F9EFD0903}"/>
                </a:ext>
              </a:extLst>
            </p:cNvPr>
            <p:cNvSpPr/>
            <p:nvPr/>
          </p:nvSpPr>
          <p:spPr>
            <a:xfrm>
              <a:off x="6626451" y="691385"/>
              <a:ext cx="1689162" cy="194068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7F7F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81" name="Group 180">
              <a:extLst>
                <a:ext uri="{FF2B5EF4-FFF2-40B4-BE49-F238E27FC236}">
                  <a16:creationId xmlns:a16="http://schemas.microsoft.com/office/drawing/2014/main" id="{697557EC-1447-4B7A-A708-04FB895CFC28}"/>
                </a:ext>
              </a:extLst>
            </p:cNvPr>
            <p:cNvGrpSpPr/>
            <p:nvPr/>
          </p:nvGrpSpPr>
          <p:grpSpPr>
            <a:xfrm>
              <a:off x="6857224" y="2280484"/>
              <a:ext cx="672381" cy="719329"/>
              <a:chOff x="4304496" y="1902083"/>
              <a:chExt cx="372619" cy="375040"/>
            </a:xfrm>
          </p:grpSpPr>
          <p:sp>
            <p:nvSpPr>
              <p:cNvPr id="189" name="Rectangle 188">
                <a:extLst>
                  <a:ext uri="{FF2B5EF4-FFF2-40B4-BE49-F238E27FC236}">
                    <a16:creationId xmlns:a16="http://schemas.microsoft.com/office/drawing/2014/main" id="{EDA49691-1995-4BDF-B0E5-EDD98A8222AF}"/>
                  </a:ext>
                </a:extLst>
              </p:cNvPr>
              <p:cNvSpPr/>
              <p:nvPr/>
            </p:nvSpPr>
            <p:spPr>
              <a:xfrm>
                <a:off x="4304496" y="1931626"/>
                <a:ext cx="372617" cy="30718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190" name="Picture 2" descr="Image result for azure resource group">
                <a:extLst>
                  <a:ext uri="{FF2B5EF4-FFF2-40B4-BE49-F238E27FC236}">
                    <a16:creationId xmlns:a16="http://schemas.microsoft.com/office/drawing/2014/main" id="{D745CDF6-5952-4437-B306-124F43C9183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04497" y="1902083"/>
                <a:ext cx="372618" cy="3750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95" name="Partial Circle 194">
              <a:extLst>
                <a:ext uri="{FF2B5EF4-FFF2-40B4-BE49-F238E27FC236}">
                  <a16:creationId xmlns:a16="http://schemas.microsoft.com/office/drawing/2014/main" id="{5AD7709C-AD7F-4E17-A40E-04101EA54E16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6784018" y="1133216"/>
              <a:ext cx="1295729" cy="1373625"/>
            </a:xfrm>
            <a:prstGeom prst="pie">
              <a:avLst>
                <a:gd name="adj1" fmla="val 0"/>
                <a:gd name="adj2" fmla="val 10799505"/>
              </a:avLst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  <p:grpSp>
          <p:nvGrpSpPr>
            <p:cNvPr id="203" name="Group 202">
              <a:extLst>
                <a:ext uri="{FF2B5EF4-FFF2-40B4-BE49-F238E27FC236}">
                  <a16:creationId xmlns:a16="http://schemas.microsoft.com/office/drawing/2014/main" id="{CEF1F20F-9A57-4904-830D-82250BC18BC2}"/>
                </a:ext>
              </a:extLst>
            </p:cNvPr>
            <p:cNvGrpSpPr/>
            <p:nvPr/>
          </p:nvGrpSpPr>
          <p:grpSpPr>
            <a:xfrm>
              <a:off x="6800746" y="936078"/>
              <a:ext cx="1295728" cy="1324583"/>
              <a:chOff x="6800746" y="936078"/>
              <a:chExt cx="1295728" cy="1324583"/>
            </a:xfrm>
          </p:grpSpPr>
          <p:pic>
            <p:nvPicPr>
              <p:cNvPr id="193" name="Picture 192" descr="Image result for azure webapp">
                <a:extLst>
                  <a:ext uri="{FF2B5EF4-FFF2-40B4-BE49-F238E27FC236}">
                    <a16:creationId xmlns:a16="http://schemas.microsoft.com/office/drawing/2014/main" id="{C2C413CC-20E5-4BEC-9C8F-F769C70BCEC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800746" y="1875498"/>
                <a:ext cx="267611" cy="26761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94" name="Picture 2" descr="Image result for azure functions">
                <a:extLst>
                  <a:ext uri="{FF2B5EF4-FFF2-40B4-BE49-F238E27FC236}">
                    <a16:creationId xmlns:a16="http://schemas.microsoft.com/office/drawing/2014/main" id="{AF352245-9F57-430D-A322-C6B3C3B2ADD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2">
                <a:extLst>
                  <a:ext uri="{BEBA8EAE-BF5A-486C-A8C5-ECC9F3942E4B}">
                    <a14:imgProps xmlns:a14="http://schemas.microsoft.com/office/drawing/2010/main">
                      <a14:imgLayer r:embed="rId23">
                        <a14:imgEffect>
                          <a14:backgroundRemoval t="10000" b="90000" l="10000" r="90000">
                            <a14:foregroundMark x1="69167" y1="22121" x2="69500" y2="46061"/>
                            <a14:foregroundMark x1="62500" y1="81818" x2="63500" y2="76364"/>
                            <a14:foregroundMark x1="50000" y1="50909" x2="59167" y2="33030"/>
                            <a14:foregroundMark x1="78667" y1="67576" x2="85000" y2="56667"/>
                            <a14:foregroundMark x1="85000" y1="56667" x2="86000" y2="53333"/>
                            <a14:foregroundMark x1="62000" y1="83030" x2="62000" y2="83030"/>
                            <a14:foregroundMark x1="61667" y1="84545" x2="61667" y2="84545"/>
                            <a14:backgroundMark x1="29500" y1="30909" x2="34667" y2="43333"/>
                            <a14:backgroundMark x1="34667" y1="43333" x2="33500" y2="58788"/>
                            <a14:backgroundMark x1="33500" y1="58788" x2="31167" y2="66667"/>
                            <a14:backgroundMark x1="28667" y1="69091" x2="35833" y2="60303"/>
                            <a14:backgroundMark x1="35833" y1="60303" x2="38000" y2="52424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6911" t="16507" r="10457" b="14593"/>
              <a:stretch/>
            </p:blipFill>
            <p:spPr bwMode="auto">
              <a:xfrm>
                <a:off x="7795412" y="1875498"/>
                <a:ext cx="301062" cy="26761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96" name="Rectangle 195">
                <a:extLst>
                  <a:ext uri="{FF2B5EF4-FFF2-40B4-BE49-F238E27FC236}">
                    <a16:creationId xmlns:a16="http://schemas.microsoft.com/office/drawing/2014/main" id="{3E531111-84D4-446D-965D-751F65A1C9E3}"/>
                  </a:ext>
                </a:extLst>
              </p:cNvPr>
              <p:cNvSpPr/>
              <p:nvPr/>
            </p:nvSpPr>
            <p:spPr>
              <a:xfrm>
                <a:off x="6934551" y="936078"/>
                <a:ext cx="1028823" cy="400110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en-US" sz="20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pic>
            <p:nvPicPr>
              <p:cNvPr id="197" name="Picture 196" descr="https://azurecomcdn.azureedge.net/mediahandler/acomblog/media/Default/blog/fd7cc81b-8f38-472b-b7b8-6c8da0057a89.png">
                <a:extLst>
                  <a:ext uri="{FF2B5EF4-FFF2-40B4-BE49-F238E27FC236}">
                    <a16:creationId xmlns:a16="http://schemas.microsoft.com/office/drawing/2014/main" id="{28F7A955-06BB-42A1-AB83-D6A61E5502C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4">
                <a:extLst>
                  <a:ext uri="{BEBA8EAE-BF5A-486C-A8C5-ECC9F3942E4B}">
                    <a14:imgProps xmlns:a14="http://schemas.microsoft.com/office/drawing/2010/main">
                      <a14:imgLayer r:embed="rId25">
                        <a14:imgEffect>
                          <a14:backgroundRemoval t="10000" b="90000" l="10000" r="90000">
                            <a14:foregroundMark x1="55910" y1="33737" x2="57223" y2="34343"/>
                            <a14:foregroundMark x1="52345" y1="22626" x2="52158" y2="3252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0671" t="19123" r="27645" b="62249"/>
              <a:stretch/>
            </p:blipFill>
            <p:spPr bwMode="auto">
              <a:xfrm>
                <a:off x="7089212" y="1875498"/>
                <a:ext cx="342672" cy="2733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98" name="Picture 2" descr="Image result for azure virtual machine">
                <a:extLst>
                  <a:ext uri="{FF2B5EF4-FFF2-40B4-BE49-F238E27FC236}">
                    <a16:creationId xmlns:a16="http://schemas.microsoft.com/office/drawing/2014/main" id="{D8777520-170A-49E8-A1C4-F2399FBA534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48963" y="1845799"/>
                <a:ext cx="301063" cy="30106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99" name="Rectangle 198">
                <a:extLst>
                  <a:ext uri="{FF2B5EF4-FFF2-40B4-BE49-F238E27FC236}">
                    <a16:creationId xmlns:a16="http://schemas.microsoft.com/office/drawing/2014/main" id="{E1D9C93A-9234-42E8-9FFF-858A40DC7674}"/>
                  </a:ext>
                </a:extLst>
              </p:cNvPr>
              <p:cNvSpPr/>
              <p:nvPr/>
            </p:nvSpPr>
            <p:spPr>
              <a:xfrm>
                <a:off x="6853504" y="1798996"/>
                <a:ext cx="166223" cy="461665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en-US" sz="2400" b="1" spc="50" dirty="0">
                    <a:ln w="9525" cmpd="sng">
                      <a:solidFill>
                        <a:schemeClr val="accent1"/>
                      </a:solidFill>
                      <a:prstDash val="solid"/>
                    </a:ln>
                    <a:solidFill>
                      <a:srgbClr val="70AD47">
                        <a:tint val="1000"/>
                      </a:srgbClr>
                    </a:solidFill>
                    <a:effectLst>
                      <a:glow rad="38100">
                        <a:schemeClr val="accent1">
                          <a:alpha val="40000"/>
                        </a:schemeClr>
                      </a:glow>
                    </a:effectLst>
                  </a:rPr>
                  <a:t>?</a:t>
                </a:r>
              </a:p>
            </p:txBody>
          </p:sp>
          <p:sp>
            <p:nvSpPr>
              <p:cNvPr id="200" name="Rectangle 199">
                <a:extLst>
                  <a:ext uri="{FF2B5EF4-FFF2-40B4-BE49-F238E27FC236}">
                    <a16:creationId xmlns:a16="http://schemas.microsoft.com/office/drawing/2014/main" id="{FA4A4DC4-1A11-4E22-BE05-79D2417AC221}"/>
                  </a:ext>
                </a:extLst>
              </p:cNvPr>
              <p:cNvSpPr/>
              <p:nvPr/>
            </p:nvSpPr>
            <p:spPr>
              <a:xfrm>
                <a:off x="7137840" y="1776586"/>
                <a:ext cx="166223" cy="461665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en-US" sz="2400" b="1" spc="50" dirty="0">
                    <a:ln w="9525" cmpd="sng">
                      <a:solidFill>
                        <a:schemeClr val="accent1"/>
                      </a:solidFill>
                      <a:prstDash val="solid"/>
                    </a:ln>
                    <a:solidFill>
                      <a:srgbClr val="70AD47">
                        <a:tint val="1000"/>
                      </a:srgbClr>
                    </a:solidFill>
                    <a:effectLst>
                      <a:glow rad="38100">
                        <a:schemeClr val="accent1">
                          <a:alpha val="40000"/>
                        </a:schemeClr>
                      </a:glow>
                    </a:effectLst>
                  </a:rPr>
                  <a:t>?</a:t>
                </a:r>
              </a:p>
            </p:txBody>
          </p:sp>
          <p:sp>
            <p:nvSpPr>
              <p:cNvPr id="201" name="Rectangle 200">
                <a:extLst>
                  <a:ext uri="{FF2B5EF4-FFF2-40B4-BE49-F238E27FC236}">
                    <a16:creationId xmlns:a16="http://schemas.microsoft.com/office/drawing/2014/main" id="{AB9CA69E-27AC-4B35-9EE4-051FB53EEE51}"/>
                  </a:ext>
                </a:extLst>
              </p:cNvPr>
              <p:cNvSpPr/>
              <p:nvPr/>
            </p:nvSpPr>
            <p:spPr>
              <a:xfrm>
                <a:off x="7516382" y="1788066"/>
                <a:ext cx="166223" cy="461665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en-US" sz="2400" b="1" spc="50" dirty="0">
                    <a:ln w="9525" cmpd="sng">
                      <a:solidFill>
                        <a:schemeClr val="accent1"/>
                      </a:solidFill>
                      <a:prstDash val="solid"/>
                    </a:ln>
                    <a:solidFill>
                      <a:srgbClr val="70AD47">
                        <a:tint val="1000"/>
                      </a:srgbClr>
                    </a:solidFill>
                    <a:effectLst>
                      <a:glow rad="38100">
                        <a:schemeClr val="accent1">
                          <a:alpha val="40000"/>
                        </a:schemeClr>
                      </a:glow>
                    </a:effectLst>
                  </a:rPr>
                  <a:t>?</a:t>
                </a:r>
              </a:p>
            </p:txBody>
          </p:sp>
          <p:sp>
            <p:nvSpPr>
              <p:cNvPr id="202" name="Rectangle 201">
                <a:extLst>
                  <a:ext uri="{FF2B5EF4-FFF2-40B4-BE49-F238E27FC236}">
                    <a16:creationId xmlns:a16="http://schemas.microsoft.com/office/drawing/2014/main" id="{B1FB100B-6CA6-40E4-8BEB-C0D739C4C549}"/>
                  </a:ext>
                </a:extLst>
              </p:cNvPr>
              <p:cNvSpPr/>
              <p:nvPr/>
            </p:nvSpPr>
            <p:spPr>
              <a:xfrm>
                <a:off x="7865485" y="1776586"/>
                <a:ext cx="166223" cy="461665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en-US" sz="2400" b="1" spc="50" dirty="0">
                    <a:ln w="9525" cmpd="sng">
                      <a:solidFill>
                        <a:schemeClr val="accent1"/>
                      </a:solidFill>
                      <a:prstDash val="solid"/>
                    </a:ln>
                    <a:solidFill>
                      <a:srgbClr val="70AD47">
                        <a:tint val="1000"/>
                      </a:srgbClr>
                    </a:solidFill>
                    <a:effectLst>
                      <a:glow rad="38100">
                        <a:schemeClr val="accent1">
                          <a:alpha val="40000"/>
                        </a:schemeClr>
                      </a:glow>
                    </a:effectLst>
                  </a:rPr>
                  <a:t>?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7654246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BFC437A-7308-4F9D-8FB6-6FA6F2628697}"/>
              </a:ext>
            </a:extLst>
          </p:cNvPr>
          <p:cNvSpPr/>
          <p:nvPr/>
        </p:nvSpPr>
        <p:spPr>
          <a:xfrm>
            <a:off x="2351314" y="1843950"/>
            <a:ext cx="8215086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4000" dirty="0"/>
              <a:t>Query the building heights data source </a:t>
            </a:r>
          </a:p>
          <a:p>
            <a:r>
              <a:rPr lang="en-GB" sz="4000" dirty="0"/>
              <a:t>For every building</a:t>
            </a:r>
          </a:p>
          <a:p>
            <a:endParaRPr lang="en-GB" sz="4000" dirty="0"/>
          </a:p>
          <a:p>
            <a:r>
              <a:rPr lang="en-GB" sz="4000" dirty="0"/>
              <a:t>Simple Application</a:t>
            </a:r>
          </a:p>
          <a:p>
            <a:r>
              <a:rPr lang="en-GB" sz="4000" dirty="0"/>
              <a:t>+ Execution Environment</a:t>
            </a:r>
          </a:p>
        </p:txBody>
      </p:sp>
    </p:spTree>
    <p:extLst>
      <p:ext uri="{BB962C8B-B14F-4D97-AF65-F5344CB8AC3E}">
        <p14:creationId xmlns:p14="http://schemas.microsoft.com/office/powerpoint/2010/main" val="2857607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A6207-9E78-4A13-A3FC-CFC9BA8210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147" y="807762"/>
            <a:ext cx="11577415" cy="5645455"/>
          </a:xfrm>
        </p:spPr>
        <p:txBody>
          <a:bodyPr>
            <a:normAutofit/>
          </a:bodyPr>
          <a:lstStyle/>
          <a:p>
            <a:r>
              <a:rPr lang="en-GB" dirty="0"/>
              <a:t>Poetic license has been taken</a:t>
            </a:r>
            <a:br>
              <a:rPr lang="en-GB" dirty="0"/>
            </a:br>
            <a:r>
              <a:rPr lang="en-GB" dirty="0"/>
              <a:t>Ask questions</a:t>
            </a:r>
            <a:br>
              <a:rPr lang="en-GB" dirty="0"/>
            </a:br>
            <a:r>
              <a:rPr lang="en-GB" dirty="0"/>
              <a:t>Break at</a:t>
            </a:r>
            <a:br>
              <a:rPr lang="en-GB" dirty="0"/>
            </a:br>
            <a:r>
              <a:rPr lang="en-GB" dirty="0"/>
              <a:t>If PowerPoint diagramming doesn’t work for you, abandon it</a:t>
            </a:r>
          </a:p>
        </p:txBody>
      </p:sp>
    </p:spTree>
    <p:extLst>
      <p:ext uri="{BB962C8B-B14F-4D97-AF65-F5344CB8AC3E}">
        <p14:creationId xmlns:p14="http://schemas.microsoft.com/office/powerpoint/2010/main" val="214907778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2A72633-3F75-4706-877E-A48DC35F7BCD}"/>
              </a:ext>
            </a:extLst>
          </p:cNvPr>
          <p:cNvSpPr txBox="1"/>
          <p:nvPr/>
        </p:nvSpPr>
        <p:spPr>
          <a:xfrm>
            <a:off x="2184400" y="609445"/>
            <a:ext cx="7823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/>
              <a:t>Need to have massive, simple scalability</a:t>
            </a:r>
          </a:p>
        </p:txBody>
      </p:sp>
      <p:pic>
        <p:nvPicPr>
          <p:cNvPr id="4" name="Picture 2" descr="Image result for azure functions">
            <a:extLst>
              <a:ext uri="{FF2B5EF4-FFF2-40B4-BE49-F238E27FC236}">
                <a16:creationId xmlns:a16="http://schemas.microsoft.com/office/drawing/2014/main" id="{518B7D69-35C1-4B75-B9D8-CE69291449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69167" y1="22121" x2="69500" y2="46061"/>
                        <a14:foregroundMark x1="62500" y1="81818" x2="63500" y2="76364"/>
                        <a14:foregroundMark x1="50000" y1="50909" x2="59167" y2="33030"/>
                        <a14:foregroundMark x1="78667" y1="67576" x2="85000" y2="56667"/>
                        <a14:foregroundMark x1="85000" y1="56667" x2="86000" y2="53333"/>
                        <a14:foregroundMark x1="62000" y1="83030" x2="62000" y2="83030"/>
                        <a14:foregroundMark x1="61667" y1="84545" x2="61667" y2="84545"/>
                        <a14:backgroundMark x1="29500" y1="30909" x2="34667" y2="43333"/>
                        <a14:backgroundMark x1="34667" y1="43333" x2="33500" y2="58788"/>
                        <a14:backgroundMark x1="33500" y1="58788" x2="31167" y2="66667"/>
                        <a14:backgroundMark x1="28667" y1="69091" x2="35833" y2="60303"/>
                        <a14:backgroundMark x1="35833" y1="60303" x2="38000" y2="5242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6911" t="16507" r="10457" b="14593"/>
          <a:stretch/>
        </p:blipFill>
        <p:spPr bwMode="auto">
          <a:xfrm>
            <a:off x="4877802" y="2026844"/>
            <a:ext cx="2436396" cy="2165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5280A16-4F07-4345-8944-58A85CC72C2E}"/>
              </a:ext>
            </a:extLst>
          </p:cNvPr>
          <p:cNvSpPr/>
          <p:nvPr/>
        </p:nvSpPr>
        <p:spPr>
          <a:xfrm>
            <a:off x="4774164" y="4501931"/>
            <a:ext cx="264367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Function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4277F6-C517-4C58-8965-98C500359E21}"/>
              </a:ext>
            </a:extLst>
          </p:cNvPr>
          <p:cNvSpPr txBox="1"/>
          <p:nvPr/>
        </p:nvSpPr>
        <p:spPr>
          <a:xfrm>
            <a:off x="10101943" y="0"/>
            <a:ext cx="2090057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Developer</a:t>
            </a:r>
          </a:p>
          <a:p>
            <a:r>
              <a:rPr lang="en-GB" dirty="0"/>
              <a:t>Laptop</a:t>
            </a:r>
          </a:p>
          <a:p>
            <a:r>
              <a:rPr lang="en-GB" dirty="0"/>
              <a:t>Application</a:t>
            </a:r>
          </a:p>
          <a:p>
            <a:r>
              <a:rPr lang="en-GB" dirty="0"/>
              <a:t>Version Control</a:t>
            </a:r>
          </a:p>
          <a:p>
            <a:r>
              <a:rPr lang="en-GB" dirty="0"/>
              <a:t>Subscription</a:t>
            </a:r>
          </a:p>
          <a:p>
            <a:r>
              <a:rPr lang="en-GB" dirty="0"/>
              <a:t>AAD – user and permission</a:t>
            </a:r>
          </a:p>
          <a:p>
            <a:r>
              <a:rPr lang="en-GB" dirty="0"/>
              <a:t>Resource Group</a:t>
            </a:r>
          </a:p>
          <a:p>
            <a:r>
              <a:rPr lang="en-GB" dirty="0"/>
              <a:t>WebApp + Application</a:t>
            </a:r>
          </a:p>
          <a:p>
            <a:r>
              <a:rPr lang="en-GB" dirty="0"/>
              <a:t>Table Storage+ Storage Account</a:t>
            </a:r>
          </a:p>
          <a:p>
            <a:r>
              <a:rPr lang="en-GB" dirty="0"/>
              <a:t>2</a:t>
            </a:r>
            <a:r>
              <a:rPr lang="en-GB" baseline="30000" dirty="0"/>
              <a:t>nd</a:t>
            </a:r>
            <a:r>
              <a:rPr lang="en-GB" dirty="0"/>
              <a:t> Developer+ git, application</a:t>
            </a:r>
          </a:p>
          <a:p>
            <a:r>
              <a:rPr lang="en-GB" dirty="0"/>
              <a:t>Azure DevOps</a:t>
            </a:r>
          </a:p>
          <a:p>
            <a:r>
              <a:rPr lang="en-GB" dirty="0"/>
              <a:t>Environments x2</a:t>
            </a:r>
          </a:p>
          <a:p>
            <a:r>
              <a:rPr lang="en-GB" dirty="0"/>
              <a:t>Environments + 4</a:t>
            </a:r>
          </a:p>
          <a:p>
            <a:r>
              <a:rPr lang="en-GB" dirty="0"/>
              <a:t>Pipelines</a:t>
            </a:r>
          </a:p>
          <a:p>
            <a:r>
              <a:rPr lang="en-GB" dirty="0"/>
              <a:t>Functions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80A4321-DA61-47A4-ACB8-7CD3C36FB6B8}"/>
              </a:ext>
            </a:extLst>
          </p:cNvPr>
          <p:cNvSpPr/>
          <p:nvPr/>
        </p:nvSpPr>
        <p:spPr>
          <a:xfrm>
            <a:off x="825163" y="5730172"/>
            <a:ext cx="10541671" cy="847493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dirty="0"/>
              <a:t>Add “Function” :”1” to you infrastructure as code.</a:t>
            </a:r>
          </a:p>
          <a:p>
            <a:r>
              <a:rPr lang="en-GB" dirty="0"/>
              <a:t>That infrastructure gets deployed by your pipeline to each environment, so add a function to each of your environments.</a:t>
            </a:r>
          </a:p>
        </p:txBody>
      </p:sp>
      <p:sp>
        <p:nvSpPr>
          <p:cNvPr id="8" name="Partial Circle 7">
            <a:extLst>
              <a:ext uri="{FF2B5EF4-FFF2-40B4-BE49-F238E27FC236}">
                <a16:creationId xmlns:a16="http://schemas.microsoft.com/office/drawing/2014/main" id="{A7690A18-1301-450B-A348-4802576E3A50}"/>
              </a:ext>
            </a:extLst>
          </p:cNvPr>
          <p:cNvSpPr>
            <a:spLocks noChangeAspect="1"/>
          </p:cNvSpPr>
          <p:nvPr/>
        </p:nvSpPr>
        <p:spPr>
          <a:xfrm rot="10800000">
            <a:off x="5390103" y="1220981"/>
            <a:ext cx="1611726" cy="1611726"/>
          </a:xfrm>
          <a:prstGeom prst="pie">
            <a:avLst>
              <a:gd name="adj1" fmla="val 0"/>
              <a:gd name="adj2" fmla="val 10799505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200" dirty="0">
              <a:solidFill>
                <a:schemeClr val="tx1"/>
              </a:solidFill>
            </a:endParaRPr>
          </a:p>
          <a:p>
            <a:pPr algn="ctr"/>
            <a:endParaRPr lang="en-GB" sz="1200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6874F4-409B-4834-90DE-0FC68CC87002}"/>
              </a:ext>
            </a:extLst>
          </p:cNvPr>
          <p:cNvSpPr txBox="1"/>
          <p:nvPr/>
        </p:nvSpPr>
        <p:spPr>
          <a:xfrm>
            <a:off x="5731809" y="1721914"/>
            <a:ext cx="9283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Application</a:t>
            </a:r>
          </a:p>
        </p:txBody>
      </p:sp>
    </p:spTree>
    <p:extLst>
      <p:ext uri="{BB962C8B-B14F-4D97-AF65-F5344CB8AC3E}">
        <p14:creationId xmlns:p14="http://schemas.microsoft.com/office/powerpoint/2010/main" val="81656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animBg="1"/>
      <p:bldP spid="8" grpId="0" animBg="1"/>
      <p:bldP spid="9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2A72633-3F75-4706-877E-A48DC35F7BCD}"/>
              </a:ext>
            </a:extLst>
          </p:cNvPr>
          <p:cNvSpPr txBox="1"/>
          <p:nvPr/>
        </p:nvSpPr>
        <p:spPr>
          <a:xfrm>
            <a:off x="3668432" y="528724"/>
            <a:ext cx="48551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/>
              <a:t>Need to send messages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4277F6-C517-4C58-8965-98C500359E21}"/>
              </a:ext>
            </a:extLst>
          </p:cNvPr>
          <p:cNvSpPr txBox="1"/>
          <p:nvPr/>
        </p:nvSpPr>
        <p:spPr>
          <a:xfrm>
            <a:off x="10101943" y="0"/>
            <a:ext cx="2090057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Developer</a:t>
            </a:r>
          </a:p>
          <a:p>
            <a:r>
              <a:rPr lang="en-GB" dirty="0"/>
              <a:t>Laptop</a:t>
            </a:r>
          </a:p>
          <a:p>
            <a:r>
              <a:rPr lang="en-GB" dirty="0"/>
              <a:t>Application</a:t>
            </a:r>
          </a:p>
          <a:p>
            <a:r>
              <a:rPr lang="en-GB" dirty="0"/>
              <a:t>Version Control</a:t>
            </a:r>
          </a:p>
          <a:p>
            <a:r>
              <a:rPr lang="en-GB" dirty="0"/>
              <a:t>Subscription</a:t>
            </a:r>
          </a:p>
          <a:p>
            <a:r>
              <a:rPr lang="en-GB" dirty="0"/>
              <a:t>AAD – user and permission</a:t>
            </a:r>
          </a:p>
          <a:p>
            <a:r>
              <a:rPr lang="en-GB" dirty="0"/>
              <a:t>Resource Group</a:t>
            </a:r>
          </a:p>
          <a:p>
            <a:r>
              <a:rPr lang="en-GB" dirty="0"/>
              <a:t>WebApp + Application</a:t>
            </a:r>
          </a:p>
          <a:p>
            <a:r>
              <a:rPr lang="en-GB" dirty="0"/>
              <a:t>Table Storage+ Storage Account</a:t>
            </a:r>
          </a:p>
          <a:p>
            <a:r>
              <a:rPr lang="en-GB" dirty="0"/>
              <a:t>2</a:t>
            </a:r>
            <a:r>
              <a:rPr lang="en-GB" baseline="30000" dirty="0"/>
              <a:t>nd</a:t>
            </a:r>
            <a:r>
              <a:rPr lang="en-GB" dirty="0"/>
              <a:t> Developer+ git, application</a:t>
            </a:r>
          </a:p>
          <a:p>
            <a:r>
              <a:rPr lang="en-GB" dirty="0"/>
              <a:t>Azure DevOps</a:t>
            </a:r>
          </a:p>
          <a:p>
            <a:r>
              <a:rPr lang="en-GB" dirty="0"/>
              <a:t>Environments x2</a:t>
            </a:r>
          </a:p>
          <a:p>
            <a:r>
              <a:rPr lang="en-GB" dirty="0"/>
              <a:t>Environments + 4</a:t>
            </a:r>
          </a:p>
          <a:p>
            <a:r>
              <a:rPr lang="en-GB" dirty="0"/>
              <a:t>Pipelines</a:t>
            </a:r>
          </a:p>
          <a:p>
            <a:r>
              <a:rPr lang="en-GB" dirty="0"/>
              <a:t>Functions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FB46D43-A21E-4330-84B5-1D581F744950}"/>
              </a:ext>
            </a:extLst>
          </p:cNvPr>
          <p:cNvGrpSpPr/>
          <p:nvPr/>
        </p:nvGrpSpPr>
        <p:grpSpPr>
          <a:xfrm>
            <a:off x="4360465" y="1582555"/>
            <a:ext cx="2977584" cy="4389575"/>
            <a:chOff x="2946400" y="1775530"/>
            <a:chExt cx="2977584" cy="4389575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9E87A3D-5F8B-473B-80EE-2355014F49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46400" y="1775530"/>
              <a:ext cx="2977584" cy="4389575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FA82EBC-E8AA-4B51-A806-439E2E5C1F16}"/>
                </a:ext>
              </a:extLst>
            </p:cNvPr>
            <p:cNvSpPr/>
            <p:nvPr/>
          </p:nvSpPr>
          <p:spPr>
            <a:xfrm>
              <a:off x="3320718" y="1855213"/>
              <a:ext cx="2228946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Storage Account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3A87F133-B85E-4E4A-9387-551F9CF4058B}"/>
              </a:ext>
            </a:extLst>
          </p:cNvPr>
          <p:cNvGrpSpPr/>
          <p:nvPr/>
        </p:nvGrpSpPr>
        <p:grpSpPr>
          <a:xfrm>
            <a:off x="4542764" y="3713944"/>
            <a:ext cx="2685350" cy="625828"/>
            <a:chOff x="3629773" y="3049614"/>
            <a:chExt cx="2918656" cy="726202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F438BA4-7C8F-40A7-B896-8CED26086B6F}"/>
                </a:ext>
              </a:extLst>
            </p:cNvPr>
            <p:cNvSpPr/>
            <p:nvPr/>
          </p:nvSpPr>
          <p:spPr>
            <a:xfrm>
              <a:off x="3629773" y="3049614"/>
              <a:ext cx="2918656" cy="726202"/>
            </a:xfrm>
            <a:prstGeom prst="rect">
              <a:avLst/>
            </a:pr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lIns="360000" rtlCol="0" anchor="ctr"/>
            <a:lstStyle/>
            <a:p>
              <a:r>
                <a:rPr lang="en-GB" dirty="0"/>
                <a:t>Queue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A083ABD0-2ACE-467B-B6A1-1194BAAAA5E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15675" y="3245335"/>
              <a:ext cx="527792" cy="33475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67979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FC10D6-82C5-44AA-9D82-18B69D45AC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8943"/>
            <a:ext cx="10515600" cy="1325563"/>
          </a:xfrm>
        </p:spPr>
        <p:txBody>
          <a:bodyPr>
            <a:normAutofit/>
          </a:bodyPr>
          <a:lstStyle/>
          <a:p>
            <a:r>
              <a:rPr lang="en-GB" dirty="0"/>
              <a:t>So now we have a system that gives heights of residential buildings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3D84DBC-D7AA-4044-BD69-5B58B86CAB00}"/>
              </a:ext>
            </a:extLst>
          </p:cNvPr>
          <p:cNvGrpSpPr/>
          <p:nvPr/>
        </p:nvGrpSpPr>
        <p:grpSpPr>
          <a:xfrm>
            <a:off x="1013489" y="2733475"/>
            <a:ext cx="1622835" cy="2718386"/>
            <a:chOff x="3505240" y="2892146"/>
            <a:chExt cx="2174887" cy="3643119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F0A931A6-8DAF-4CBA-AC9A-A1E2CDB6E041}"/>
                </a:ext>
              </a:extLst>
            </p:cNvPr>
            <p:cNvGrpSpPr/>
            <p:nvPr/>
          </p:nvGrpSpPr>
          <p:grpSpPr>
            <a:xfrm>
              <a:off x="3505240" y="2892146"/>
              <a:ext cx="2160000" cy="2160000"/>
              <a:chOff x="4984581" y="1433315"/>
              <a:chExt cx="2160000" cy="2160000"/>
            </a:xfrm>
          </p:grpSpPr>
          <p:sp>
            <p:nvSpPr>
              <p:cNvPr id="5" name="Partial Circle 4">
                <a:extLst>
                  <a:ext uri="{FF2B5EF4-FFF2-40B4-BE49-F238E27FC236}">
                    <a16:creationId xmlns:a16="http://schemas.microsoft.com/office/drawing/2014/main" id="{4820F921-A0E9-4BD1-B1E3-35055F2E88DC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0800000">
                <a:off x="4984581" y="1433315"/>
                <a:ext cx="2160000" cy="2160000"/>
              </a:xfrm>
              <a:prstGeom prst="pie">
                <a:avLst>
                  <a:gd name="adj1" fmla="val 0"/>
                  <a:gd name="adj2" fmla="val 10799505"/>
                </a:avLst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 sz="1200" dirty="0">
                  <a:solidFill>
                    <a:schemeClr val="tx1"/>
                  </a:solidFill>
                </a:endParaRPr>
              </a:p>
              <a:p>
                <a:pPr algn="ctr"/>
                <a:endParaRPr lang="en-GB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7F153AC-3904-47BC-A4D1-4C238AE3AC8B}"/>
                  </a:ext>
                </a:extLst>
              </p:cNvPr>
              <p:cNvSpPr txBox="1"/>
              <p:nvPr/>
            </p:nvSpPr>
            <p:spPr>
              <a:xfrm>
                <a:off x="5473947" y="2136073"/>
                <a:ext cx="1244103" cy="3712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200" dirty="0"/>
                  <a:t>Application</a:t>
                </a:r>
              </a:p>
            </p:txBody>
          </p:sp>
        </p:grpSp>
        <p:grpSp>
          <p:nvGrpSpPr>
            <p:cNvPr id="7" name="WebApp">
              <a:extLst>
                <a:ext uri="{FF2B5EF4-FFF2-40B4-BE49-F238E27FC236}">
                  <a16:creationId xmlns:a16="http://schemas.microsoft.com/office/drawing/2014/main" id="{782D78B2-12CC-47F8-8E57-05F9E6EAC330}"/>
                </a:ext>
              </a:extLst>
            </p:cNvPr>
            <p:cNvGrpSpPr/>
            <p:nvPr/>
          </p:nvGrpSpPr>
          <p:grpSpPr>
            <a:xfrm>
              <a:off x="3520127" y="4003565"/>
              <a:ext cx="2160000" cy="2531700"/>
              <a:chOff x="419100" y="359327"/>
              <a:chExt cx="2160000" cy="2531700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CB15695E-E948-440D-B58F-29B759628BA7}"/>
                  </a:ext>
                </a:extLst>
              </p:cNvPr>
              <p:cNvSpPr/>
              <p:nvPr/>
            </p:nvSpPr>
            <p:spPr>
              <a:xfrm>
                <a:off x="419100" y="359327"/>
                <a:ext cx="2160000" cy="25200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 sz="1200"/>
              </a:p>
            </p:txBody>
          </p:sp>
          <p:pic>
            <p:nvPicPr>
              <p:cNvPr id="9" name="Picture 8" descr="Image result for azure webapp">
                <a:extLst>
                  <a:ext uri="{FF2B5EF4-FFF2-40B4-BE49-F238E27FC236}">
                    <a16:creationId xmlns:a16="http://schemas.microsoft.com/office/drawing/2014/main" id="{35775DFD-D9C7-466B-A96D-1394DD7D03A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9100" y="359327"/>
                <a:ext cx="2160000" cy="216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2665AD48-96B2-4134-BED1-69262C8040AB}"/>
                  </a:ext>
                </a:extLst>
              </p:cNvPr>
              <p:cNvSpPr/>
              <p:nvPr/>
            </p:nvSpPr>
            <p:spPr>
              <a:xfrm>
                <a:off x="942428" y="2478551"/>
                <a:ext cx="1113344" cy="412476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en-US" sz="1400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WebApp</a:t>
                </a:r>
              </a:p>
            </p:txBody>
          </p:sp>
        </p:grp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CD12A0C-50C6-4A3B-8B9D-F054EEF59CD5}"/>
              </a:ext>
            </a:extLst>
          </p:cNvPr>
          <p:cNvGrpSpPr/>
          <p:nvPr/>
        </p:nvGrpSpPr>
        <p:grpSpPr>
          <a:xfrm>
            <a:off x="3882373" y="2063268"/>
            <a:ext cx="1445249" cy="3388586"/>
            <a:chOff x="2946400" y="1775530"/>
            <a:chExt cx="2977584" cy="4389575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71A6A3A-4B26-4C6E-AF99-C9E951BE9EE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46400" y="1775530"/>
              <a:ext cx="2977584" cy="4389575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1E9C09D-9C0C-4999-BD9C-679B21A41D22}"/>
                </a:ext>
              </a:extLst>
            </p:cNvPr>
            <p:cNvSpPr/>
            <p:nvPr/>
          </p:nvSpPr>
          <p:spPr>
            <a:xfrm>
              <a:off x="3128700" y="1855212"/>
              <a:ext cx="2685351" cy="538984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11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Storage Account</a:t>
              </a:r>
            </a:p>
          </p:txBody>
        </p:sp>
      </p:grpSp>
      <p:sp>
        <p:nvSpPr>
          <p:cNvPr id="70" name="Rectangle 69">
            <a:extLst>
              <a:ext uri="{FF2B5EF4-FFF2-40B4-BE49-F238E27FC236}">
                <a16:creationId xmlns:a16="http://schemas.microsoft.com/office/drawing/2014/main" id="{111EFAE1-FAD9-4D82-BB86-C053E3C4CA7E}"/>
              </a:ext>
            </a:extLst>
          </p:cNvPr>
          <p:cNvSpPr/>
          <p:nvPr/>
        </p:nvSpPr>
        <p:spPr>
          <a:xfrm>
            <a:off x="3894709" y="2484103"/>
            <a:ext cx="1421879" cy="2885066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8FAF9D8-65FC-4530-AD05-82BB7FB710B4}"/>
              </a:ext>
            </a:extLst>
          </p:cNvPr>
          <p:cNvCxnSpPr/>
          <p:nvPr/>
        </p:nvCxnSpPr>
        <p:spPr>
          <a:xfrm flipV="1">
            <a:off x="2758832" y="3396349"/>
            <a:ext cx="922215" cy="3933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6800E99-9200-4D7C-9800-1C9EA77713E6}"/>
              </a:ext>
            </a:extLst>
          </p:cNvPr>
          <p:cNvCxnSpPr>
            <a:cxnSpLocks/>
          </p:cNvCxnSpPr>
          <p:nvPr/>
        </p:nvCxnSpPr>
        <p:spPr>
          <a:xfrm flipH="1">
            <a:off x="2819820" y="3562780"/>
            <a:ext cx="861228" cy="3788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Graphic 38" descr="City">
            <a:extLst>
              <a:ext uri="{FF2B5EF4-FFF2-40B4-BE49-F238E27FC236}">
                <a16:creationId xmlns:a16="http://schemas.microsoft.com/office/drawing/2014/main" id="{945C959D-C0AA-464A-A16F-BBC94D9389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955402" y="3312120"/>
            <a:ext cx="699494" cy="699494"/>
          </a:xfrm>
          <a:prstGeom prst="rect">
            <a:avLst/>
          </a:prstGeom>
        </p:spPr>
      </p:pic>
      <p:pic>
        <p:nvPicPr>
          <p:cNvPr id="41" name="Graphic 40" descr="Building">
            <a:extLst>
              <a:ext uri="{FF2B5EF4-FFF2-40B4-BE49-F238E27FC236}">
                <a16:creationId xmlns:a16="http://schemas.microsoft.com/office/drawing/2014/main" id="{9A6CBDCA-FCFB-4EE8-8F9D-A1D9D295C0E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100564" y="4108032"/>
            <a:ext cx="418506" cy="418506"/>
          </a:xfrm>
          <a:prstGeom prst="rect">
            <a:avLst/>
          </a:prstGeom>
        </p:spPr>
      </p:pic>
      <p:pic>
        <p:nvPicPr>
          <p:cNvPr id="42" name="Picture 2" descr="Image result for azure functions">
            <a:extLst>
              <a:ext uri="{FF2B5EF4-FFF2-40B4-BE49-F238E27FC236}">
                <a16:creationId xmlns:a16="http://schemas.microsoft.com/office/drawing/2014/main" id="{5DB67109-07AD-479F-829A-E374B32A25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>
                        <a14:foregroundMark x1="69167" y1="22121" x2="69500" y2="46061"/>
                        <a14:foregroundMark x1="62500" y1="81818" x2="63500" y2="76364"/>
                        <a14:foregroundMark x1="50000" y1="50909" x2="59167" y2="33030"/>
                        <a14:foregroundMark x1="78667" y1="67576" x2="85000" y2="56667"/>
                        <a14:foregroundMark x1="85000" y1="56667" x2="86000" y2="53333"/>
                        <a14:foregroundMark x1="62000" y1="83030" x2="62000" y2="83030"/>
                        <a14:foregroundMark x1="61667" y1="84545" x2="61667" y2="84545"/>
                        <a14:backgroundMark x1="29500" y1="30909" x2="34667" y2="43333"/>
                        <a14:backgroundMark x1="34667" y1="43333" x2="33500" y2="58788"/>
                        <a14:backgroundMark x1="33500" y1="58788" x2="31167" y2="66667"/>
                        <a14:backgroundMark x1="28667" y1="69091" x2="35833" y2="60303"/>
                        <a14:backgroundMark x1="35833" y1="60303" x2="38000" y2="5242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6911" t="16507" r="10457" b="14593"/>
          <a:stretch/>
        </p:blipFill>
        <p:spPr bwMode="auto">
          <a:xfrm>
            <a:off x="6434759" y="4186263"/>
            <a:ext cx="926346" cy="823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97E9B2F2-0133-4F9D-9B61-38832D656FD6}"/>
              </a:ext>
            </a:extLst>
          </p:cNvPr>
          <p:cNvSpPr/>
          <p:nvPr/>
        </p:nvSpPr>
        <p:spPr>
          <a:xfrm>
            <a:off x="9345374" y="4033139"/>
            <a:ext cx="1471828" cy="10323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Building Heights System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F065F587-121C-4C30-9CDB-B5DF669F1856}"/>
              </a:ext>
            </a:extLst>
          </p:cNvPr>
          <p:cNvCxnSpPr>
            <a:cxnSpLocks/>
          </p:cNvCxnSpPr>
          <p:nvPr/>
        </p:nvCxnSpPr>
        <p:spPr>
          <a:xfrm>
            <a:off x="5332493" y="4334973"/>
            <a:ext cx="10925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F0E1A1CC-9285-46E4-B3D5-C8A934E5DA44}"/>
              </a:ext>
            </a:extLst>
          </p:cNvPr>
          <p:cNvCxnSpPr>
            <a:cxnSpLocks/>
          </p:cNvCxnSpPr>
          <p:nvPr/>
        </p:nvCxnSpPr>
        <p:spPr>
          <a:xfrm>
            <a:off x="7684923" y="4333772"/>
            <a:ext cx="14590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3189EB5A-F07F-4B9E-9A4B-88D3564A1874}"/>
              </a:ext>
            </a:extLst>
          </p:cNvPr>
          <p:cNvCxnSpPr>
            <a:cxnSpLocks/>
          </p:cNvCxnSpPr>
          <p:nvPr/>
        </p:nvCxnSpPr>
        <p:spPr>
          <a:xfrm flipH="1">
            <a:off x="7684923" y="4781961"/>
            <a:ext cx="14590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4A31F66F-85FC-4F13-AED3-8E0D6624EAB9}"/>
              </a:ext>
            </a:extLst>
          </p:cNvPr>
          <p:cNvCxnSpPr>
            <a:cxnSpLocks/>
          </p:cNvCxnSpPr>
          <p:nvPr/>
        </p:nvCxnSpPr>
        <p:spPr>
          <a:xfrm flipH="1">
            <a:off x="5501395" y="4797591"/>
            <a:ext cx="908806" cy="1693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DBDE5E4D-3696-4B18-B486-DA591E436FE3}"/>
              </a:ext>
            </a:extLst>
          </p:cNvPr>
          <p:cNvCxnSpPr>
            <a:cxnSpLocks/>
          </p:cNvCxnSpPr>
          <p:nvPr/>
        </p:nvCxnSpPr>
        <p:spPr>
          <a:xfrm flipH="1">
            <a:off x="2819821" y="5009681"/>
            <a:ext cx="10375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335889BC-6EEB-41AE-A723-E802563879AD}"/>
              </a:ext>
            </a:extLst>
          </p:cNvPr>
          <p:cNvCxnSpPr>
            <a:cxnSpLocks/>
          </p:cNvCxnSpPr>
          <p:nvPr/>
        </p:nvCxnSpPr>
        <p:spPr>
          <a:xfrm>
            <a:off x="2859552" y="4333772"/>
            <a:ext cx="9580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3" name="Graphic 62" descr="Building">
            <a:extLst>
              <a:ext uri="{FF2B5EF4-FFF2-40B4-BE49-F238E27FC236}">
                <a16:creationId xmlns:a16="http://schemas.microsoft.com/office/drawing/2014/main" id="{E12F7572-F830-4CF3-BDD1-CBCE82FD543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129341" y="4723643"/>
            <a:ext cx="418506" cy="418506"/>
          </a:xfrm>
          <a:prstGeom prst="rect">
            <a:avLst/>
          </a:prstGeom>
        </p:spPr>
      </p:pic>
      <p:sp>
        <p:nvSpPr>
          <p:cNvPr id="64" name="Rectangle 63">
            <a:extLst>
              <a:ext uri="{FF2B5EF4-FFF2-40B4-BE49-F238E27FC236}">
                <a16:creationId xmlns:a16="http://schemas.microsoft.com/office/drawing/2014/main" id="{1391AA71-E02F-4C1F-9B15-40997779FB47}"/>
              </a:ext>
            </a:extLst>
          </p:cNvPr>
          <p:cNvSpPr/>
          <p:nvPr/>
        </p:nvSpPr>
        <p:spPr>
          <a:xfrm>
            <a:off x="8404432" y="4597972"/>
            <a:ext cx="63594" cy="356049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78F91C97-A72F-4028-8FEA-EE3DC53273F1}"/>
              </a:ext>
            </a:extLst>
          </p:cNvPr>
          <p:cNvSpPr/>
          <p:nvPr/>
        </p:nvSpPr>
        <p:spPr>
          <a:xfrm>
            <a:off x="6128063" y="4656571"/>
            <a:ext cx="63594" cy="356049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EA974F3E-87FA-4C8C-AAB0-C28024461341}"/>
              </a:ext>
            </a:extLst>
          </p:cNvPr>
          <p:cNvSpPr/>
          <p:nvPr/>
        </p:nvSpPr>
        <p:spPr>
          <a:xfrm>
            <a:off x="3525792" y="4779674"/>
            <a:ext cx="63594" cy="356049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7" name="Graphic 66" descr="Building">
            <a:extLst>
              <a:ext uri="{FF2B5EF4-FFF2-40B4-BE49-F238E27FC236}">
                <a16:creationId xmlns:a16="http://schemas.microsoft.com/office/drawing/2014/main" id="{8AF329B3-5F41-4EC2-BDE4-6F33C7B6E70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674704" y="4108032"/>
            <a:ext cx="418506" cy="418506"/>
          </a:xfrm>
          <a:prstGeom prst="rect">
            <a:avLst/>
          </a:prstGeom>
        </p:spPr>
      </p:pic>
      <p:pic>
        <p:nvPicPr>
          <p:cNvPr id="68" name="Graphic 67" descr="Building">
            <a:extLst>
              <a:ext uri="{FF2B5EF4-FFF2-40B4-BE49-F238E27FC236}">
                <a16:creationId xmlns:a16="http://schemas.microsoft.com/office/drawing/2014/main" id="{AA88CC4E-5F47-400E-A67E-B4622F3118C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658137" y="4625342"/>
            <a:ext cx="418506" cy="418506"/>
          </a:xfrm>
          <a:prstGeom prst="rect">
            <a:avLst/>
          </a:prstGeom>
        </p:spPr>
      </p:pic>
      <p:sp>
        <p:nvSpPr>
          <p:cNvPr id="69" name="Rectangle 68">
            <a:extLst>
              <a:ext uri="{FF2B5EF4-FFF2-40B4-BE49-F238E27FC236}">
                <a16:creationId xmlns:a16="http://schemas.microsoft.com/office/drawing/2014/main" id="{FA13C1BB-1F66-4C11-A285-91C05CB99BF0}"/>
              </a:ext>
            </a:extLst>
          </p:cNvPr>
          <p:cNvSpPr/>
          <p:nvPr/>
        </p:nvSpPr>
        <p:spPr>
          <a:xfrm>
            <a:off x="8269019" y="4096202"/>
            <a:ext cx="327334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?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3446BD63-951A-4414-A93C-F8283E555336}"/>
              </a:ext>
            </a:extLst>
          </p:cNvPr>
          <p:cNvSpPr/>
          <p:nvPr/>
        </p:nvSpPr>
        <p:spPr>
          <a:xfrm>
            <a:off x="3762172" y="1930399"/>
            <a:ext cx="1652864" cy="3618523"/>
          </a:xfrm>
          <a:prstGeom prst="rect">
            <a:avLst/>
          </a:prstGeom>
          <a:solidFill>
            <a:srgbClr val="FFFFFF">
              <a:alpha val="6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769397D-2383-4722-9CBB-C09CF98F5A05}"/>
              </a:ext>
            </a:extLst>
          </p:cNvPr>
          <p:cNvGrpSpPr/>
          <p:nvPr/>
        </p:nvGrpSpPr>
        <p:grpSpPr>
          <a:xfrm>
            <a:off x="3963465" y="4181892"/>
            <a:ext cx="1303406" cy="303762"/>
            <a:chOff x="3629773" y="3049614"/>
            <a:chExt cx="2918656" cy="726202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12F5F39-9846-43A2-89BE-CE4320F71D77}"/>
                </a:ext>
              </a:extLst>
            </p:cNvPr>
            <p:cNvSpPr/>
            <p:nvPr/>
          </p:nvSpPr>
          <p:spPr>
            <a:xfrm>
              <a:off x="3629773" y="3049614"/>
              <a:ext cx="2918656" cy="726202"/>
            </a:xfrm>
            <a:prstGeom prst="rect">
              <a:avLst/>
            </a:pr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lIns="360000" rtlCol="0" anchor="ctr"/>
            <a:lstStyle/>
            <a:p>
              <a:r>
                <a:rPr lang="en-GB" sz="1400" dirty="0"/>
                <a:t>Queue</a:t>
              </a:r>
              <a:endParaRPr lang="en-GB" sz="1000" dirty="0"/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F22FF022-18E0-4F46-B968-5E44826856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815675" y="3245335"/>
              <a:ext cx="527792" cy="334758"/>
            </a:xfrm>
            <a:prstGeom prst="rect">
              <a:avLst/>
            </a:prstGeom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450CFCE-7CB2-42F7-94AF-45017541DF30}"/>
              </a:ext>
            </a:extLst>
          </p:cNvPr>
          <p:cNvGrpSpPr/>
          <p:nvPr/>
        </p:nvGrpSpPr>
        <p:grpSpPr>
          <a:xfrm>
            <a:off x="3965217" y="3272387"/>
            <a:ext cx="1299902" cy="277044"/>
            <a:chOff x="6038681" y="6808908"/>
            <a:chExt cx="2599803" cy="554087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97011BC-BB49-498B-832A-E3114AC5A866}"/>
                </a:ext>
              </a:extLst>
            </p:cNvPr>
            <p:cNvSpPr/>
            <p:nvPr/>
          </p:nvSpPr>
          <p:spPr>
            <a:xfrm>
              <a:off x="6038681" y="6808908"/>
              <a:ext cx="2599803" cy="554087"/>
            </a:xfrm>
            <a:prstGeom prst="rect">
              <a:avLst/>
            </a:pr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lIns="360000" rIns="360000" rtlCol="0" anchor="ctr"/>
            <a:lstStyle/>
            <a:p>
              <a:r>
                <a:rPr lang="en-GB" dirty="0"/>
                <a:t>Table</a:t>
              </a:r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0CD7863C-5149-48F5-B77C-8DE2044352D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984292" y="6855980"/>
              <a:ext cx="471622" cy="433545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70260E7-97FA-4B4C-AE34-221A6896BE30}"/>
              </a:ext>
            </a:extLst>
          </p:cNvPr>
          <p:cNvGrpSpPr/>
          <p:nvPr/>
        </p:nvGrpSpPr>
        <p:grpSpPr>
          <a:xfrm>
            <a:off x="3963465" y="4842355"/>
            <a:ext cx="1303406" cy="303762"/>
            <a:chOff x="3686281" y="2780037"/>
            <a:chExt cx="2918656" cy="726202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57FA062B-9A77-4F15-9A84-68A8A2942A97}"/>
                </a:ext>
              </a:extLst>
            </p:cNvPr>
            <p:cNvSpPr/>
            <p:nvPr/>
          </p:nvSpPr>
          <p:spPr>
            <a:xfrm>
              <a:off x="3686281" y="2780037"/>
              <a:ext cx="2918656" cy="726202"/>
            </a:xfrm>
            <a:prstGeom prst="rect">
              <a:avLst/>
            </a:pr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lIns="360000" rtlCol="0" anchor="ctr"/>
            <a:lstStyle/>
            <a:p>
              <a:r>
                <a:rPr lang="en-GB" sz="1400" dirty="0"/>
                <a:t>Queue</a:t>
              </a:r>
              <a:endParaRPr lang="en-GB" sz="1000" dirty="0"/>
            </a:p>
          </p:txBody>
        </p: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19DC028F-2311-4E21-976B-790D6C8BA67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833823" y="2978778"/>
              <a:ext cx="527792" cy="334757"/>
            </a:xfrm>
            <a:prstGeom prst="rect">
              <a:avLst/>
            </a:prstGeom>
          </p:spPr>
        </p:pic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C95C5B10-5B24-4484-819D-A3C820B2298D}"/>
              </a:ext>
            </a:extLst>
          </p:cNvPr>
          <p:cNvGrpSpPr/>
          <p:nvPr/>
        </p:nvGrpSpPr>
        <p:grpSpPr>
          <a:xfrm>
            <a:off x="6518201" y="3697584"/>
            <a:ext cx="878439" cy="860283"/>
            <a:chOff x="6370949" y="3230629"/>
            <a:chExt cx="1611726" cy="1611726"/>
          </a:xfrm>
        </p:grpSpPr>
        <p:sp>
          <p:nvSpPr>
            <p:cNvPr id="73" name="Partial Circle 72">
              <a:extLst>
                <a:ext uri="{FF2B5EF4-FFF2-40B4-BE49-F238E27FC236}">
                  <a16:creationId xmlns:a16="http://schemas.microsoft.com/office/drawing/2014/main" id="{8D565D92-6C17-451F-9FB0-BBBD4C6A16FF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6370949" y="3230629"/>
              <a:ext cx="1611726" cy="1611726"/>
            </a:xfrm>
            <a:prstGeom prst="pie">
              <a:avLst>
                <a:gd name="adj1" fmla="val 0"/>
                <a:gd name="adj2" fmla="val 10799505"/>
              </a:avLst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sz="500" dirty="0">
                <a:solidFill>
                  <a:schemeClr val="tx1"/>
                </a:solidFill>
              </a:endParaRPr>
            </a:p>
            <a:p>
              <a:pPr algn="ctr"/>
              <a:endParaRPr lang="en-GB" sz="500" dirty="0">
                <a:solidFill>
                  <a:schemeClr val="tx1"/>
                </a:solidFill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CAB03F46-EF71-4E64-922E-4704D82E9392}"/>
                </a:ext>
              </a:extLst>
            </p:cNvPr>
            <p:cNvSpPr txBox="1"/>
            <p:nvPr/>
          </p:nvSpPr>
          <p:spPr>
            <a:xfrm>
              <a:off x="6712655" y="3731563"/>
              <a:ext cx="928312" cy="3171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500" dirty="0"/>
                <a:t>Application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4797743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1FED92-1FD8-43A0-8EB4-14D2412996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ED447A-A0E4-4893-9DF4-E253C59ABE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8881"/>
            <a:ext cx="12192000" cy="6600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19506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FDD0615-D738-4420-9D85-D866773FEF8D}"/>
              </a:ext>
            </a:extLst>
          </p:cNvPr>
          <p:cNvSpPr txBox="1"/>
          <p:nvPr/>
        </p:nvSpPr>
        <p:spPr>
          <a:xfrm>
            <a:off x="3360610" y="1619608"/>
            <a:ext cx="52675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/>
              <a:t>Our site is being hammered!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4DD850-A5F0-434D-9415-5EFA3EA189B6}"/>
              </a:ext>
            </a:extLst>
          </p:cNvPr>
          <p:cNvSpPr txBox="1"/>
          <p:nvPr/>
        </p:nvSpPr>
        <p:spPr>
          <a:xfrm>
            <a:off x="3835676" y="2404560"/>
            <a:ext cx="43174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/>
              <a:t>We need more capacity!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49B9B01-1D44-4C57-A3CA-2C23DC91DE41}"/>
              </a:ext>
            </a:extLst>
          </p:cNvPr>
          <p:cNvGrpSpPr/>
          <p:nvPr/>
        </p:nvGrpSpPr>
        <p:grpSpPr>
          <a:xfrm>
            <a:off x="4499269" y="4802600"/>
            <a:ext cx="2990260" cy="1394273"/>
            <a:chOff x="4499269" y="4802600"/>
            <a:chExt cx="2990260" cy="1394273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4BB6E664-1A69-4E05-98F2-232CB7850C89}"/>
                </a:ext>
              </a:extLst>
            </p:cNvPr>
            <p:cNvSpPr/>
            <p:nvPr/>
          </p:nvSpPr>
          <p:spPr>
            <a:xfrm>
              <a:off x="4499269" y="4802600"/>
              <a:ext cx="2990260" cy="1394273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38B91BB-4214-4927-B46F-CF8B6660B69D}"/>
                </a:ext>
              </a:extLst>
            </p:cNvPr>
            <p:cNvSpPr txBox="1"/>
            <p:nvPr/>
          </p:nvSpPr>
          <p:spPr>
            <a:xfrm>
              <a:off x="4941011" y="5189297"/>
              <a:ext cx="230777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800" dirty="0"/>
                <a:t>Infrastructure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2F29D9D7-A5AB-4E38-9913-8E2A030733A1}"/>
              </a:ext>
            </a:extLst>
          </p:cNvPr>
          <p:cNvSpPr txBox="1"/>
          <p:nvPr/>
        </p:nvSpPr>
        <p:spPr>
          <a:xfrm>
            <a:off x="4608285" y="4213937"/>
            <a:ext cx="27722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“WebApp size: S1”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CD17D9C-A7F2-497A-BC11-7795E2DDD48D}"/>
              </a:ext>
            </a:extLst>
          </p:cNvPr>
          <p:cNvSpPr txBox="1"/>
          <p:nvPr/>
        </p:nvSpPr>
        <p:spPr>
          <a:xfrm>
            <a:off x="4608285" y="4211424"/>
            <a:ext cx="27722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“WebApp size: B3”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DE617B-482D-453A-ADB7-F8CE1C2C32CF}"/>
              </a:ext>
            </a:extLst>
          </p:cNvPr>
          <p:cNvSpPr txBox="1"/>
          <p:nvPr/>
        </p:nvSpPr>
        <p:spPr>
          <a:xfrm>
            <a:off x="5060180" y="3163914"/>
            <a:ext cx="18684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/>
              <a:t>Panic!!!!!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01CD4C1-EF9E-4A55-8327-D17135A854C4}"/>
              </a:ext>
            </a:extLst>
          </p:cNvPr>
          <p:cNvSpPr txBox="1"/>
          <p:nvPr/>
        </p:nvSpPr>
        <p:spPr>
          <a:xfrm>
            <a:off x="8628191" y="5904486"/>
            <a:ext cx="33460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/>
              <a:t>Contrast to now…..</a:t>
            </a:r>
          </a:p>
          <a:p>
            <a:r>
              <a:rPr lang="en-GB" sz="2400" dirty="0"/>
              <a:t>Self-Provisioning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79549758-3C59-48C2-A0F6-99C438362BD7}"/>
              </a:ext>
            </a:extLst>
          </p:cNvPr>
          <p:cNvSpPr/>
          <p:nvPr/>
        </p:nvSpPr>
        <p:spPr>
          <a:xfrm>
            <a:off x="825163" y="5730172"/>
            <a:ext cx="10541671" cy="847493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dirty="0"/>
              <a:t>Change the WebApp size on your infrastructure as code.</a:t>
            </a:r>
          </a:p>
          <a:p>
            <a:r>
              <a:rPr lang="en-GB" dirty="0"/>
              <a:t>Attach a bigger WebApp instance to the back of the </a:t>
            </a:r>
            <a:r>
              <a:rPr lang="en-GB" dirty="0" err="1"/>
              <a:t>WebApps</a:t>
            </a:r>
            <a:r>
              <a:rPr lang="en-GB" dirty="0"/>
              <a:t> in each environment</a:t>
            </a:r>
          </a:p>
        </p:txBody>
      </p:sp>
    </p:spTree>
    <p:extLst>
      <p:ext uri="{BB962C8B-B14F-4D97-AF65-F5344CB8AC3E}">
        <p14:creationId xmlns:p14="http://schemas.microsoft.com/office/powerpoint/2010/main" val="2832997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8" grpId="0"/>
      <p:bldP spid="8" grpId="1"/>
      <p:bldP spid="9" grpId="0"/>
      <p:bldP spid="10" grpId="0"/>
      <p:bldP spid="11" grpId="0" uiExpand="1" build="p"/>
      <p:bldP spid="12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5102C5-8F38-4B64-81F8-6C1203E8C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They want even more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C644CF6-3FBB-4A3F-8052-9C2C932814C6}"/>
              </a:ext>
            </a:extLst>
          </p:cNvPr>
          <p:cNvSpPr txBox="1"/>
          <p:nvPr/>
        </p:nvSpPr>
        <p:spPr>
          <a:xfrm>
            <a:off x="493486" y="1330974"/>
            <a:ext cx="11451771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bg1">
                    <a:lumMod val="50000"/>
                  </a:schemeClr>
                </a:solidFill>
              </a:rPr>
              <a:t>As a </a:t>
            </a:r>
          </a:p>
          <a:p>
            <a:pPr lvl="1"/>
            <a:r>
              <a:rPr lang="en-GB" sz="3200" dirty="0">
                <a:solidFill>
                  <a:schemeClr val="bg1">
                    <a:lumMod val="50000"/>
                  </a:schemeClr>
                </a:solidFill>
              </a:rPr>
              <a:t>Local Authority</a:t>
            </a:r>
          </a:p>
          <a:p>
            <a:endParaRPr lang="en-GB" sz="3200" dirty="0"/>
          </a:p>
          <a:p>
            <a:r>
              <a:rPr lang="en-GB" sz="4000" dirty="0"/>
              <a:t>I want </a:t>
            </a:r>
          </a:p>
          <a:p>
            <a:pPr lvl="1"/>
            <a:r>
              <a:rPr lang="en-GB" sz="4000" strike="sngStrike" dirty="0"/>
              <a:t>a list of </a:t>
            </a:r>
            <a:r>
              <a:rPr lang="en-GB" sz="4000" u="sng" strike="sngStrike" dirty="0"/>
              <a:t>heighted</a:t>
            </a:r>
            <a:r>
              <a:rPr lang="en-GB" sz="4000" strike="sngStrike" dirty="0"/>
              <a:t> Residential Buildings in an area</a:t>
            </a:r>
          </a:p>
          <a:p>
            <a:pPr lvl="1"/>
            <a:r>
              <a:rPr lang="en-GB" sz="4000" dirty="0"/>
              <a:t>the </a:t>
            </a:r>
            <a:r>
              <a:rPr lang="en-GB" sz="4000" u="sng" dirty="0"/>
              <a:t>population density </a:t>
            </a:r>
            <a:r>
              <a:rPr lang="en-GB" sz="4000" dirty="0"/>
              <a:t>of Residential Buildings in an area</a:t>
            </a:r>
          </a:p>
          <a:p>
            <a:endParaRPr lang="en-GB" sz="32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GB" sz="3200" dirty="0">
                <a:solidFill>
                  <a:schemeClr val="bg1">
                    <a:lumMod val="50000"/>
                  </a:schemeClr>
                </a:solidFill>
              </a:rPr>
              <a:t>So That</a:t>
            </a:r>
          </a:p>
          <a:p>
            <a:pPr lvl="1"/>
            <a:r>
              <a:rPr lang="en-GB" sz="3200" dirty="0">
                <a:solidFill>
                  <a:schemeClr val="bg1">
                    <a:lumMod val="50000"/>
                  </a:schemeClr>
                </a:solidFill>
              </a:rPr>
              <a:t>I can use that data to make plans</a:t>
            </a:r>
          </a:p>
        </p:txBody>
      </p:sp>
    </p:spTree>
    <p:extLst>
      <p:ext uri="{BB962C8B-B14F-4D97-AF65-F5344CB8AC3E}">
        <p14:creationId xmlns:p14="http://schemas.microsoft.com/office/powerpoint/2010/main" val="3975211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0E875CA-FB2A-4A57-9041-5C5C4D08E15A}"/>
              </a:ext>
            </a:extLst>
          </p:cNvPr>
          <p:cNvSpPr/>
          <p:nvPr/>
        </p:nvSpPr>
        <p:spPr>
          <a:xfrm>
            <a:off x="2656112" y="628233"/>
            <a:ext cx="7489371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4400" dirty="0"/>
              <a:t>Office for National Statistics</a:t>
            </a:r>
          </a:p>
          <a:p>
            <a:pPr algn="ctr"/>
            <a:r>
              <a:rPr lang="en-GB" sz="4400" dirty="0"/>
              <a:t>Compressed file </a:t>
            </a:r>
          </a:p>
          <a:p>
            <a:pPr algn="ctr"/>
            <a:r>
              <a:rPr lang="en-GB" sz="4400" dirty="0"/>
              <a:t>Once a quarter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B956ACF-4EEC-44AC-96AC-EFD4234915E4}"/>
              </a:ext>
            </a:extLst>
          </p:cNvPr>
          <p:cNvSpPr/>
          <p:nvPr/>
        </p:nvSpPr>
        <p:spPr>
          <a:xfrm>
            <a:off x="1124857" y="3429000"/>
            <a:ext cx="9942285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4400" dirty="0"/>
              <a:t>Somewhere to load</a:t>
            </a:r>
          </a:p>
          <a:p>
            <a:pPr algn="ctr"/>
            <a:r>
              <a:rPr lang="en-GB" sz="4400" dirty="0"/>
              <a:t>Something to unpack</a:t>
            </a:r>
          </a:p>
          <a:p>
            <a:pPr algn="ctr"/>
            <a:r>
              <a:rPr lang="en-GB" sz="4400" dirty="0"/>
              <a:t>(application and execution environment)</a:t>
            </a:r>
          </a:p>
          <a:p>
            <a:pPr algn="ctr"/>
            <a:r>
              <a:rPr lang="en-GB" sz="4400" dirty="0"/>
              <a:t>Somewhere to store</a:t>
            </a:r>
          </a:p>
        </p:txBody>
      </p:sp>
    </p:spTree>
    <p:extLst>
      <p:ext uri="{BB962C8B-B14F-4D97-AF65-F5344CB8AC3E}">
        <p14:creationId xmlns:p14="http://schemas.microsoft.com/office/powerpoint/2010/main" val="3782258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A92634F-D212-4643-B949-B7AD9FC001B8}"/>
              </a:ext>
            </a:extLst>
          </p:cNvPr>
          <p:cNvSpPr txBox="1"/>
          <p:nvPr/>
        </p:nvSpPr>
        <p:spPr>
          <a:xfrm>
            <a:off x="3653050" y="365526"/>
            <a:ext cx="4885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/>
              <a:t>Need somewhere to load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D4F8491-EE5A-48A4-BE6F-0C6D73267191}"/>
              </a:ext>
            </a:extLst>
          </p:cNvPr>
          <p:cNvSpPr/>
          <p:nvPr/>
        </p:nvSpPr>
        <p:spPr>
          <a:xfrm>
            <a:off x="4226451" y="5569144"/>
            <a:ext cx="373910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Blob Storage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128F7C0-FFF4-4B69-9F94-92A89EE7C0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5518" y="1161581"/>
            <a:ext cx="2560962" cy="4407563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A8424609-6CE9-4A42-A877-176DE3C260A6}"/>
              </a:ext>
            </a:extLst>
          </p:cNvPr>
          <p:cNvGrpSpPr/>
          <p:nvPr/>
        </p:nvGrpSpPr>
        <p:grpSpPr>
          <a:xfrm>
            <a:off x="4977979" y="4099145"/>
            <a:ext cx="2236040" cy="556358"/>
            <a:chOff x="3629773" y="3994817"/>
            <a:chExt cx="2918656" cy="726202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A922667-83CA-4309-BCCE-1F4D1E47AB8A}"/>
                </a:ext>
              </a:extLst>
            </p:cNvPr>
            <p:cNvSpPr/>
            <p:nvPr/>
          </p:nvSpPr>
          <p:spPr>
            <a:xfrm>
              <a:off x="3629773" y="3994817"/>
              <a:ext cx="2918656" cy="726202"/>
            </a:xfrm>
            <a:prstGeom prst="rect">
              <a:avLst/>
            </a:pr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lIns="360000" rtlCol="0" anchor="ctr"/>
            <a:lstStyle/>
            <a:p>
              <a:r>
                <a:rPr lang="en-GB" dirty="0"/>
                <a:t>Blob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6E69DB4-43C0-4D5D-B2D6-82704E55DD3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3113" b="96887" l="1987" r="97682">
                          <a14:foregroundMark x1="13907" y1="32685" x2="23179" y2="17899"/>
                          <a14:foregroundMark x1="25497" y1="14397" x2="41391" y2="5058"/>
                          <a14:foregroundMark x1="41391" y1="5058" x2="57947" y2="3113"/>
                          <a14:foregroundMark x1="57947" y1="3113" x2="72517" y2="14008"/>
                          <a14:foregroundMark x1="72517" y1="14008" x2="73179" y2="14786"/>
                          <a14:foregroundMark x1="13576" y1="35409" x2="2980" y2="79377"/>
                          <a14:foregroundMark x1="77483" y1="20233" x2="96689" y2="60311"/>
                          <a14:foregroundMark x1="84106" y1="31907" x2="87748" y2="40467"/>
                          <a14:foregroundMark x1="32781" y1="88327" x2="71523" y2="80156"/>
                          <a14:foregroundMark x1="71523" y1="80156" x2="72185" y2="79377"/>
                          <a14:foregroundMark x1="1987" y1="73541" x2="6623" y2="56420"/>
                          <a14:foregroundMark x1="13907" y1="89494" x2="48013" y2="96109"/>
                          <a14:foregroundMark x1="48013" y1="96109" x2="82781" y2="91440"/>
                          <a14:foregroundMark x1="82781" y1="91440" x2="90397" y2="86381"/>
                          <a14:foregroundMark x1="88079" y1="90272" x2="97351" y2="73541"/>
                          <a14:foregroundMark x1="97351" y1="73541" x2="97020" y2="70039"/>
                          <a14:foregroundMark x1="92715" y1="86770" x2="96026" y2="82490"/>
                          <a14:foregroundMark x1="5629" y1="84825" x2="27152" y2="94553"/>
                          <a14:foregroundMark x1="36093" y1="97276" x2="48013" y2="97276"/>
                          <a14:foregroundMark x1="60596" y1="96498" x2="67219" y2="94942"/>
                          <a14:foregroundMark x1="56623" y1="55642" x2="57947" y2="62646"/>
                          <a14:foregroundMark x1="75828" y1="53307" x2="80132" y2="62646"/>
                          <a14:foregroundMark x1="97682" y1="65370" x2="97682" y2="67704"/>
                          <a14:backgroundMark x1="5960" y1="21401" x2="20530" y2="7393"/>
                          <a14:backgroundMark x1="84106" y1="6615" x2="96689" y2="21790"/>
                          <a14:backgroundMark x1="96689" y1="21790" x2="96689" y2="24514"/>
                          <a14:backgroundMark x1="92715" y1="94942" x2="98344" y2="90272"/>
                          <a14:backgroundMark x1="4636" y1="93385" x2="10596" y2="96498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884158" y="4084640"/>
              <a:ext cx="389154" cy="445766"/>
            </a:xfrm>
            <a:prstGeom prst="rect">
              <a:avLst/>
            </a:prstGeom>
          </p:spPr>
        </p:pic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CB4C3E06-05FF-438F-B212-D0CEF60B9E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4913" y="7301162"/>
            <a:ext cx="108421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525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33333E-6 L 0 -1.06458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324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A92634F-D212-4643-B949-B7AD9FC001B8}"/>
              </a:ext>
            </a:extLst>
          </p:cNvPr>
          <p:cNvSpPr txBox="1"/>
          <p:nvPr/>
        </p:nvSpPr>
        <p:spPr>
          <a:xfrm>
            <a:off x="3780971" y="410985"/>
            <a:ext cx="46300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/>
              <a:t>Need to unpack data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910368B-D8E4-42FC-99A7-518C0DF15053}"/>
              </a:ext>
            </a:extLst>
          </p:cNvPr>
          <p:cNvSpPr/>
          <p:nvPr/>
        </p:nvSpPr>
        <p:spPr>
          <a:xfrm>
            <a:off x="874106" y="4577643"/>
            <a:ext cx="336406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Application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1F22EB0-0560-4B1E-81D6-6A212F37FF5A}"/>
              </a:ext>
            </a:extLst>
          </p:cNvPr>
          <p:cNvGrpSpPr/>
          <p:nvPr/>
        </p:nvGrpSpPr>
        <p:grpSpPr>
          <a:xfrm>
            <a:off x="1476139" y="2693496"/>
            <a:ext cx="2160000" cy="2160000"/>
            <a:chOff x="5016000" y="1464734"/>
            <a:chExt cx="2160000" cy="2160000"/>
          </a:xfrm>
        </p:grpSpPr>
        <p:sp>
          <p:nvSpPr>
            <p:cNvPr id="8" name="Partial Circle 7">
              <a:extLst>
                <a:ext uri="{FF2B5EF4-FFF2-40B4-BE49-F238E27FC236}">
                  <a16:creationId xmlns:a16="http://schemas.microsoft.com/office/drawing/2014/main" id="{E5C78099-3C56-4B13-9C8F-C85EAD5AF04C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5016000" y="1464734"/>
              <a:ext cx="2160000" cy="2160000"/>
            </a:xfrm>
            <a:prstGeom prst="pie">
              <a:avLst>
                <a:gd name="adj1" fmla="val 0"/>
                <a:gd name="adj2" fmla="val 10799505"/>
              </a:avLst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21DDD8D-699F-4CDB-9EA2-C5B7DFB71B44}"/>
                </a:ext>
              </a:extLst>
            </p:cNvPr>
            <p:cNvSpPr txBox="1"/>
            <p:nvPr/>
          </p:nvSpPr>
          <p:spPr>
            <a:xfrm>
              <a:off x="5473947" y="2136073"/>
              <a:ext cx="12441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Application</a:t>
              </a:r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61014F69-5842-4E8A-8E80-BCDC33F79217}"/>
              </a:ext>
            </a:extLst>
          </p:cNvPr>
          <p:cNvSpPr/>
          <p:nvPr/>
        </p:nvSpPr>
        <p:spPr>
          <a:xfrm>
            <a:off x="5151619" y="4553722"/>
            <a:ext cx="669362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Execution Environment</a:t>
            </a:r>
          </a:p>
        </p:txBody>
      </p:sp>
      <p:pic>
        <p:nvPicPr>
          <p:cNvPr id="11" name="Picture 2" descr="Image result for azure functions">
            <a:extLst>
              <a:ext uri="{FF2B5EF4-FFF2-40B4-BE49-F238E27FC236}">
                <a16:creationId xmlns:a16="http://schemas.microsoft.com/office/drawing/2014/main" id="{85BFD11F-FCCD-42DA-B166-113637E6CA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69167" y1="22121" x2="69500" y2="46061"/>
                        <a14:foregroundMark x1="62500" y1="81818" x2="63500" y2="76364"/>
                        <a14:foregroundMark x1="50000" y1="50909" x2="59167" y2="33030"/>
                        <a14:foregroundMark x1="78667" y1="67576" x2="85000" y2="56667"/>
                        <a14:foregroundMark x1="85000" y1="56667" x2="86000" y2="53333"/>
                        <a14:foregroundMark x1="62000" y1="83030" x2="62000" y2="83030"/>
                        <a14:foregroundMark x1="61667" y1="84545" x2="61667" y2="84545"/>
                        <a14:backgroundMark x1="29500" y1="30909" x2="34667" y2="43333"/>
                        <a14:backgroundMark x1="34667" y1="43333" x2="33500" y2="58788"/>
                        <a14:backgroundMark x1="33500" y1="58788" x2="31167" y2="66667"/>
                        <a14:backgroundMark x1="28667" y1="69091" x2="35833" y2="60303"/>
                        <a14:backgroundMark x1="35833" y1="60303" x2="38000" y2="5242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6911" t="16507" r="10457" b="14593"/>
          <a:stretch/>
        </p:blipFill>
        <p:spPr bwMode="auto">
          <a:xfrm>
            <a:off x="5684053" y="2304278"/>
            <a:ext cx="2436396" cy="2165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Image result for azure webapp">
            <a:extLst>
              <a:ext uri="{FF2B5EF4-FFF2-40B4-BE49-F238E27FC236}">
                <a16:creationId xmlns:a16="http://schemas.microsoft.com/office/drawing/2014/main" id="{558F5899-2150-4973-BFE1-8BCF4E27FA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412" y="2304278"/>
            <a:ext cx="1986826" cy="1986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1946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7089884-4765-481A-8935-5E9BCDC30306}"/>
              </a:ext>
            </a:extLst>
          </p:cNvPr>
          <p:cNvSpPr txBox="1"/>
          <p:nvPr/>
        </p:nvSpPr>
        <p:spPr>
          <a:xfrm>
            <a:off x="3292468" y="525184"/>
            <a:ext cx="56070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/>
              <a:t>Need to notice the file load</a:t>
            </a:r>
          </a:p>
        </p:txBody>
      </p:sp>
      <p:pic>
        <p:nvPicPr>
          <p:cNvPr id="4" name="Picture 4" descr="Image result for event grid">
            <a:extLst>
              <a:ext uri="{FF2B5EF4-FFF2-40B4-BE49-F238E27FC236}">
                <a16:creationId xmlns:a16="http://schemas.microsoft.com/office/drawing/2014/main" id="{4EBF0E21-1336-4FA1-882F-B8DA9FA398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85" r="23617"/>
          <a:stretch/>
        </p:blipFill>
        <p:spPr bwMode="auto">
          <a:xfrm>
            <a:off x="4971045" y="1970444"/>
            <a:ext cx="2249905" cy="2220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882C36C-73F2-4250-AEEA-A6F254627693}"/>
              </a:ext>
            </a:extLst>
          </p:cNvPr>
          <p:cNvSpPr/>
          <p:nvPr/>
        </p:nvSpPr>
        <p:spPr>
          <a:xfrm>
            <a:off x="4542784" y="4470078"/>
            <a:ext cx="310642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Event Grid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873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12C5BB-B735-454E-9E23-F8B4725D3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Cloud</a:t>
            </a:r>
          </a:p>
        </p:txBody>
      </p:sp>
      <p:pic>
        <p:nvPicPr>
          <p:cNvPr id="22530" name="Picture 2" descr="Image result for world">
            <a:extLst>
              <a:ext uri="{FF2B5EF4-FFF2-40B4-BE49-F238E27FC236}">
                <a16:creationId xmlns:a16="http://schemas.microsoft.com/office/drawing/2014/main" id="{D0B3BB8D-F690-47A8-ACF7-B0460C054C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9561" y="182780"/>
            <a:ext cx="6492439" cy="6492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Image result for datacenter vector">
            <a:extLst>
              <a:ext uri="{FF2B5EF4-FFF2-40B4-BE49-F238E27FC236}">
                <a16:creationId xmlns:a16="http://schemas.microsoft.com/office/drawing/2014/main" id="{34D4D254-096B-4F24-9107-53BBE1A869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500" b="89250" l="4000" r="96222">
                        <a14:foregroundMark x1="4000" y1="38000" x2="4222" y2="57500"/>
                        <a14:foregroundMark x1="4000" y1="37750" x2="23778" y2="25750"/>
                        <a14:foregroundMark x1="23778" y1="25750" x2="23778" y2="25750"/>
                        <a14:foregroundMark x1="50444" y1="13750" x2="38889" y2="14750"/>
                        <a14:foregroundMark x1="38889" y1="14750" x2="38000" y2="16000"/>
                        <a14:foregroundMark x1="45556" y1="11500" x2="46000" y2="10750"/>
                        <a14:foregroundMark x1="46889" y1="10500" x2="96222" y2="42500"/>
                        <a14:foregroundMark x1="95778" y1="43750" x2="96444" y2="62500"/>
                        <a14:foregroundMark x1="46222" y1="11000" x2="7111" y2="37500"/>
                        <a14:foregroundMark x1="7111" y1="37500" x2="7111" y2="37500"/>
                        <a14:foregroundMark x1="4000" y1="37250" x2="21940" y2="25939"/>
                        <a14:foregroundMark x1="8667" y1="60250" x2="20889" y2="65500"/>
                        <a14:foregroundMark x1="20889" y1="65500" x2="54444" y2="89250"/>
                        <a14:backgroundMark x1="23333" y1="22750" x2="28667" y2="197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04" t="9290" r="3204" b="9162"/>
          <a:stretch/>
        </p:blipFill>
        <p:spPr bwMode="auto">
          <a:xfrm>
            <a:off x="9456362" y="1619462"/>
            <a:ext cx="1048190" cy="811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Image result for datacenter vector">
            <a:extLst>
              <a:ext uri="{FF2B5EF4-FFF2-40B4-BE49-F238E27FC236}">
                <a16:creationId xmlns:a16="http://schemas.microsoft.com/office/drawing/2014/main" id="{52D6B579-495C-4586-8BEB-70D39073A7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500" b="89250" l="4000" r="96222">
                        <a14:foregroundMark x1="4000" y1="38000" x2="4222" y2="57500"/>
                        <a14:foregroundMark x1="4000" y1="37750" x2="23778" y2="25750"/>
                        <a14:foregroundMark x1="23778" y1="25750" x2="23778" y2="25750"/>
                        <a14:foregroundMark x1="50444" y1="13750" x2="38889" y2="14750"/>
                        <a14:foregroundMark x1="38889" y1="14750" x2="38000" y2="16000"/>
                        <a14:foregroundMark x1="45556" y1="11500" x2="46000" y2="10750"/>
                        <a14:foregroundMark x1="46889" y1="10500" x2="96222" y2="42500"/>
                        <a14:foregroundMark x1="95778" y1="43750" x2="96444" y2="62500"/>
                        <a14:foregroundMark x1="46222" y1="11000" x2="7111" y2="37500"/>
                        <a14:foregroundMark x1="7111" y1="37500" x2="7111" y2="37500"/>
                        <a14:foregroundMark x1="4000" y1="37250" x2="21940" y2="25939"/>
                        <a14:foregroundMark x1="8667" y1="60250" x2="20889" y2="65500"/>
                        <a14:foregroundMark x1="20889" y1="65500" x2="54444" y2="89250"/>
                        <a14:backgroundMark x1="23333" y1="22750" x2="28667" y2="197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04" t="9290" r="3204" b="9162"/>
          <a:stretch/>
        </p:blipFill>
        <p:spPr bwMode="auto">
          <a:xfrm>
            <a:off x="6723886" y="2089121"/>
            <a:ext cx="1048190" cy="811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Image result for datacenter vector">
            <a:extLst>
              <a:ext uri="{FF2B5EF4-FFF2-40B4-BE49-F238E27FC236}">
                <a16:creationId xmlns:a16="http://schemas.microsoft.com/office/drawing/2014/main" id="{5AE90472-426D-4FEE-B341-3C1DDC5C52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500" b="89250" l="4000" r="96222">
                        <a14:foregroundMark x1="4000" y1="38000" x2="4222" y2="57500"/>
                        <a14:foregroundMark x1="4000" y1="37750" x2="23778" y2="25750"/>
                        <a14:foregroundMark x1="23778" y1="25750" x2="23778" y2="25750"/>
                        <a14:foregroundMark x1="50444" y1="13750" x2="38889" y2="14750"/>
                        <a14:foregroundMark x1="38889" y1="14750" x2="38000" y2="16000"/>
                        <a14:foregroundMark x1="45556" y1="11500" x2="46000" y2="10750"/>
                        <a14:foregroundMark x1="46889" y1="10500" x2="96222" y2="42500"/>
                        <a14:foregroundMark x1="95778" y1="43750" x2="96444" y2="62500"/>
                        <a14:foregroundMark x1="46222" y1="11000" x2="7111" y2="37500"/>
                        <a14:foregroundMark x1="7111" y1="37500" x2="7111" y2="37500"/>
                        <a14:foregroundMark x1="4000" y1="37250" x2="21940" y2="25939"/>
                        <a14:foregroundMark x1="8667" y1="60250" x2="20889" y2="65500"/>
                        <a14:foregroundMark x1="20889" y1="65500" x2="54444" y2="89250"/>
                        <a14:backgroundMark x1="23333" y1="22750" x2="28667" y2="197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04" t="9290" r="3204" b="9162"/>
          <a:stretch/>
        </p:blipFill>
        <p:spPr bwMode="auto">
          <a:xfrm>
            <a:off x="6700210" y="3171904"/>
            <a:ext cx="1048190" cy="811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Image result for datacenter vector">
            <a:extLst>
              <a:ext uri="{FF2B5EF4-FFF2-40B4-BE49-F238E27FC236}">
                <a16:creationId xmlns:a16="http://schemas.microsoft.com/office/drawing/2014/main" id="{F47ABE7C-8FE3-4D3E-BA0F-60F7420029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500" b="89250" l="4000" r="96222">
                        <a14:foregroundMark x1="4000" y1="38000" x2="4222" y2="57500"/>
                        <a14:foregroundMark x1="4000" y1="37750" x2="23778" y2="25750"/>
                        <a14:foregroundMark x1="23778" y1="25750" x2="23778" y2="25750"/>
                        <a14:foregroundMark x1="50444" y1="13750" x2="38889" y2="14750"/>
                        <a14:foregroundMark x1="38889" y1="14750" x2="38000" y2="16000"/>
                        <a14:foregroundMark x1="45556" y1="11500" x2="46000" y2="10750"/>
                        <a14:foregroundMark x1="46889" y1="10500" x2="96222" y2="42500"/>
                        <a14:foregroundMark x1="95778" y1="43750" x2="96444" y2="62500"/>
                        <a14:foregroundMark x1="46222" y1="11000" x2="7111" y2="37500"/>
                        <a14:foregroundMark x1="7111" y1="37500" x2="7111" y2="37500"/>
                        <a14:foregroundMark x1="4000" y1="37250" x2="21940" y2="25939"/>
                        <a14:foregroundMark x1="8667" y1="60250" x2="20889" y2="65500"/>
                        <a14:foregroundMark x1="20889" y1="65500" x2="54444" y2="89250"/>
                        <a14:backgroundMark x1="23333" y1="22750" x2="28667" y2="197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04" t="9290" r="3204" b="9162"/>
          <a:stretch/>
        </p:blipFill>
        <p:spPr bwMode="auto">
          <a:xfrm>
            <a:off x="7759105" y="4382170"/>
            <a:ext cx="1048190" cy="811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Image result for datacenter vector">
            <a:extLst>
              <a:ext uri="{FF2B5EF4-FFF2-40B4-BE49-F238E27FC236}">
                <a16:creationId xmlns:a16="http://schemas.microsoft.com/office/drawing/2014/main" id="{10DDE632-8C41-41E1-90BE-794FA48F30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500" b="89250" l="4000" r="96222">
                        <a14:foregroundMark x1="4000" y1="38000" x2="4222" y2="57500"/>
                        <a14:foregroundMark x1="4000" y1="37750" x2="23778" y2="25750"/>
                        <a14:foregroundMark x1="23778" y1="25750" x2="23778" y2="25750"/>
                        <a14:foregroundMark x1="50444" y1="13750" x2="38889" y2="14750"/>
                        <a14:foregroundMark x1="38889" y1="14750" x2="38000" y2="16000"/>
                        <a14:foregroundMark x1="45556" y1="11500" x2="46000" y2="10750"/>
                        <a14:foregroundMark x1="46889" y1="10500" x2="96222" y2="42500"/>
                        <a14:foregroundMark x1="95778" y1="43750" x2="96444" y2="62500"/>
                        <a14:foregroundMark x1="46222" y1="11000" x2="7111" y2="37500"/>
                        <a14:foregroundMark x1="7111" y1="37500" x2="7111" y2="37500"/>
                        <a14:foregroundMark x1="4000" y1="37250" x2="21940" y2="25939"/>
                        <a14:foregroundMark x1="8667" y1="60250" x2="20889" y2="65500"/>
                        <a14:foregroundMark x1="20889" y1="65500" x2="54444" y2="89250"/>
                        <a14:backgroundMark x1="23333" y1="22750" x2="28667" y2="197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04" t="9290" r="3204" b="9162"/>
          <a:stretch/>
        </p:blipFill>
        <p:spPr bwMode="auto">
          <a:xfrm>
            <a:off x="9042923" y="2610334"/>
            <a:ext cx="1048190" cy="811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Image result for datacenter vector">
            <a:extLst>
              <a:ext uri="{FF2B5EF4-FFF2-40B4-BE49-F238E27FC236}">
                <a16:creationId xmlns:a16="http://schemas.microsoft.com/office/drawing/2014/main" id="{6623A6C7-3813-48A0-B63E-C4E7924CFF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500" b="89250" l="4000" r="96222">
                        <a14:foregroundMark x1="4000" y1="38000" x2="4222" y2="57500"/>
                        <a14:foregroundMark x1="4000" y1="37750" x2="23778" y2="25750"/>
                        <a14:foregroundMark x1="23778" y1="25750" x2="23778" y2="25750"/>
                        <a14:foregroundMark x1="50444" y1="13750" x2="38889" y2="14750"/>
                        <a14:foregroundMark x1="38889" y1="14750" x2="38000" y2="16000"/>
                        <a14:foregroundMark x1="45556" y1="11500" x2="46000" y2="10750"/>
                        <a14:foregroundMark x1="46889" y1="10500" x2="96222" y2="42500"/>
                        <a14:foregroundMark x1="95778" y1="43750" x2="96444" y2="62500"/>
                        <a14:foregroundMark x1="46222" y1="11000" x2="7111" y2="37500"/>
                        <a14:foregroundMark x1="7111" y1="37500" x2="7111" y2="37500"/>
                        <a14:foregroundMark x1="4000" y1="37250" x2="21940" y2="25939"/>
                        <a14:foregroundMark x1="8667" y1="60250" x2="20889" y2="65500"/>
                        <a14:foregroundMark x1="20889" y1="65500" x2="54444" y2="89250"/>
                        <a14:backgroundMark x1="23333" y1="22750" x2="28667" y2="197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04" t="9290" r="3204" b="9162"/>
          <a:stretch/>
        </p:blipFill>
        <p:spPr bwMode="auto">
          <a:xfrm>
            <a:off x="9567018" y="4105305"/>
            <a:ext cx="1048190" cy="811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8069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A92634F-D212-4643-B949-B7AD9FC001B8}"/>
              </a:ext>
            </a:extLst>
          </p:cNvPr>
          <p:cNvSpPr txBox="1"/>
          <p:nvPr/>
        </p:nvSpPr>
        <p:spPr>
          <a:xfrm>
            <a:off x="3653049" y="365526"/>
            <a:ext cx="57376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/>
              <a:t>Need somewhere to store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D4F8491-EE5A-48A4-BE6F-0C6D73267191}"/>
              </a:ext>
            </a:extLst>
          </p:cNvPr>
          <p:cNvSpPr/>
          <p:nvPr/>
        </p:nvSpPr>
        <p:spPr>
          <a:xfrm>
            <a:off x="3742829" y="5569144"/>
            <a:ext cx="470635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Storage account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04AF721-52DB-4EC6-8223-BA8DE7D7FCDF}"/>
              </a:ext>
            </a:extLst>
          </p:cNvPr>
          <p:cNvGrpSpPr/>
          <p:nvPr/>
        </p:nvGrpSpPr>
        <p:grpSpPr>
          <a:xfrm>
            <a:off x="4815518" y="1161581"/>
            <a:ext cx="2560962" cy="4407563"/>
            <a:chOff x="4815518" y="1161581"/>
            <a:chExt cx="2560962" cy="440756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128F7C0-FFF4-4B69-9F94-92A89EE7C0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15518" y="1161581"/>
              <a:ext cx="2560962" cy="4407563"/>
            </a:xfrm>
            <a:prstGeom prst="rect">
              <a:avLst/>
            </a:prstGeom>
          </p:spPr>
        </p:pic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A8424609-6CE9-4A42-A877-176DE3C260A6}"/>
                </a:ext>
              </a:extLst>
            </p:cNvPr>
            <p:cNvGrpSpPr/>
            <p:nvPr/>
          </p:nvGrpSpPr>
          <p:grpSpPr>
            <a:xfrm>
              <a:off x="4977979" y="4099145"/>
              <a:ext cx="2236040" cy="556358"/>
              <a:chOff x="3629773" y="3994817"/>
              <a:chExt cx="2918656" cy="726202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DA922667-83CA-4309-BCCE-1F4D1E47AB8A}"/>
                  </a:ext>
                </a:extLst>
              </p:cNvPr>
              <p:cNvSpPr/>
              <p:nvPr/>
            </p:nvSpPr>
            <p:spPr>
              <a:xfrm>
                <a:off x="3629773" y="3994817"/>
                <a:ext cx="2918656" cy="726202"/>
              </a:xfrm>
              <a:prstGeom prst="rect">
                <a:avLst/>
              </a:prstGeom>
              <a:ln/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lIns="360000" rtlCol="0" anchor="ctr"/>
              <a:lstStyle/>
              <a:p>
                <a:r>
                  <a:rPr lang="en-GB" dirty="0"/>
                  <a:t>Blob</a:t>
                </a:r>
              </a:p>
            </p:txBody>
          </p:sp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76E69DB4-43C0-4D5D-B2D6-82704E55DD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3113" b="96887" l="1987" r="97682">
                            <a14:foregroundMark x1="13907" y1="32685" x2="23179" y2="17899"/>
                            <a14:foregroundMark x1="25497" y1="14397" x2="41391" y2="5058"/>
                            <a14:foregroundMark x1="41391" y1="5058" x2="57947" y2="3113"/>
                            <a14:foregroundMark x1="57947" y1="3113" x2="72517" y2="14008"/>
                            <a14:foregroundMark x1="72517" y1="14008" x2="73179" y2="14786"/>
                            <a14:foregroundMark x1="13576" y1="35409" x2="2980" y2="79377"/>
                            <a14:foregroundMark x1="77483" y1="20233" x2="96689" y2="60311"/>
                            <a14:foregroundMark x1="84106" y1="31907" x2="87748" y2="40467"/>
                            <a14:foregroundMark x1="32781" y1="88327" x2="71523" y2="80156"/>
                            <a14:foregroundMark x1="71523" y1="80156" x2="72185" y2="79377"/>
                            <a14:foregroundMark x1="1987" y1="73541" x2="6623" y2="56420"/>
                            <a14:foregroundMark x1="13907" y1="89494" x2="48013" y2="96109"/>
                            <a14:foregroundMark x1="48013" y1="96109" x2="82781" y2="91440"/>
                            <a14:foregroundMark x1="82781" y1="91440" x2="90397" y2="86381"/>
                            <a14:foregroundMark x1="88079" y1="90272" x2="97351" y2="73541"/>
                            <a14:foregroundMark x1="97351" y1="73541" x2="97020" y2="70039"/>
                            <a14:foregroundMark x1="92715" y1="86770" x2="96026" y2="82490"/>
                            <a14:foregroundMark x1="5629" y1="84825" x2="27152" y2="94553"/>
                            <a14:foregroundMark x1="36093" y1="97276" x2="48013" y2="97276"/>
                            <a14:foregroundMark x1="60596" y1="96498" x2="67219" y2="94942"/>
                            <a14:foregroundMark x1="56623" y1="55642" x2="57947" y2="62646"/>
                            <a14:foregroundMark x1="75828" y1="53307" x2="80132" y2="62646"/>
                            <a14:foregroundMark x1="97682" y1="65370" x2="97682" y2="67704"/>
                            <a14:backgroundMark x1="5960" y1="21401" x2="20530" y2="7393"/>
                            <a14:backgroundMark x1="84106" y1="6615" x2="96689" y2="21790"/>
                            <a14:backgroundMark x1="96689" y1="21790" x2="96689" y2="24514"/>
                            <a14:backgroundMark x1="92715" y1="94942" x2="98344" y2="90272"/>
                            <a14:backgroundMark x1="4636" y1="93385" x2="10596" y2="96498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884158" y="4084640"/>
                <a:ext cx="389154" cy="445766"/>
              </a:xfrm>
              <a:prstGeom prst="rect">
                <a:avLst/>
              </a:prstGeom>
            </p:spPr>
          </p:pic>
        </p:grp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8D88746-9FAE-48D5-8381-D989FAAFF819}"/>
              </a:ext>
            </a:extLst>
          </p:cNvPr>
          <p:cNvGrpSpPr/>
          <p:nvPr/>
        </p:nvGrpSpPr>
        <p:grpSpPr>
          <a:xfrm>
            <a:off x="4977979" y="2619995"/>
            <a:ext cx="2236040" cy="556357"/>
            <a:chOff x="6038683" y="3225516"/>
            <a:chExt cx="2599803" cy="554087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B77DAE5-2F0C-4769-8D32-C67741C3DDA9}"/>
                </a:ext>
              </a:extLst>
            </p:cNvPr>
            <p:cNvSpPr/>
            <p:nvPr/>
          </p:nvSpPr>
          <p:spPr>
            <a:xfrm>
              <a:off x="6038683" y="3225516"/>
              <a:ext cx="2599803" cy="554087"/>
            </a:xfrm>
            <a:prstGeom prst="rect">
              <a:avLst/>
            </a:pr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lIns="360000" rIns="360000" rtlCol="0" anchor="ctr"/>
            <a:lstStyle/>
            <a:p>
              <a:r>
                <a:rPr lang="en-GB" dirty="0"/>
                <a:t>Table</a:t>
              </a: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52E9E4C2-6082-426F-B8FD-7CF16042A77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984294" y="3272588"/>
              <a:ext cx="471621" cy="433546"/>
            </a:xfrm>
            <a:prstGeom prst="rect">
              <a:avLst/>
            </a:prstGeom>
          </p:spPr>
        </p:pic>
      </p:grpSp>
      <p:pic>
        <p:nvPicPr>
          <p:cNvPr id="14" name="Picture 13" descr="Image result for azure webapp">
            <a:extLst>
              <a:ext uri="{FF2B5EF4-FFF2-40B4-BE49-F238E27FC236}">
                <a16:creationId xmlns:a16="http://schemas.microsoft.com/office/drawing/2014/main" id="{43ED1F5B-99BA-4BF8-96C2-F9DC1EBD05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9169" y="2668679"/>
            <a:ext cx="1986826" cy="1986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73D983F1-88CF-42F4-8241-14BB28B15A4A}"/>
              </a:ext>
            </a:extLst>
          </p:cNvPr>
          <p:cNvSpPr/>
          <p:nvPr/>
        </p:nvSpPr>
        <p:spPr>
          <a:xfrm>
            <a:off x="7402286" y="1330881"/>
            <a:ext cx="5471885" cy="2007405"/>
          </a:xfrm>
          <a:custGeom>
            <a:avLst/>
            <a:gdLst>
              <a:gd name="connsiteX0" fmla="*/ 5471885 w 5471885"/>
              <a:gd name="connsiteY0" fmla="*/ 2007405 h 2007405"/>
              <a:gd name="connsiteX1" fmla="*/ 3512457 w 5471885"/>
              <a:gd name="connsiteY1" fmla="*/ 4433 h 2007405"/>
              <a:gd name="connsiteX2" fmla="*/ 0 w 5471885"/>
              <a:gd name="connsiteY2" fmla="*/ 1426833 h 2007405"/>
              <a:gd name="connsiteX3" fmla="*/ 0 w 5471885"/>
              <a:gd name="connsiteY3" fmla="*/ 1426833 h 2007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71885" h="2007405">
                <a:moveTo>
                  <a:pt x="5471885" y="2007405"/>
                </a:moveTo>
                <a:cubicBezTo>
                  <a:pt x="4948161" y="1054300"/>
                  <a:pt x="4424438" y="101195"/>
                  <a:pt x="3512457" y="4433"/>
                </a:cubicBezTo>
                <a:cubicBezTo>
                  <a:pt x="2600476" y="-92329"/>
                  <a:pt x="0" y="1426833"/>
                  <a:pt x="0" y="1426833"/>
                </a:cubicBezTo>
                <a:lnTo>
                  <a:pt x="0" y="1426833"/>
                </a:lnTo>
              </a:path>
            </a:pathLst>
          </a:custGeom>
          <a:noFill/>
          <a:ln w="76200"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28F50DA7-0959-433C-883C-F9B3D00DA6EF}"/>
              </a:ext>
            </a:extLst>
          </p:cNvPr>
          <p:cNvSpPr/>
          <p:nvPr/>
        </p:nvSpPr>
        <p:spPr>
          <a:xfrm>
            <a:off x="10435995" y="2172649"/>
            <a:ext cx="5471885" cy="2007405"/>
          </a:xfrm>
          <a:custGeom>
            <a:avLst/>
            <a:gdLst>
              <a:gd name="connsiteX0" fmla="*/ 5471885 w 5471885"/>
              <a:gd name="connsiteY0" fmla="*/ 2007405 h 2007405"/>
              <a:gd name="connsiteX1" fmla="*/ 3512457 w 5471885"/>
              <a:gd name="connsiteY1" fmla="*/ 4433 h 2007405"/>
              <a:gd name="connsiteX2" fmla="*/ 0 w 5471885"/>
              <a:gd name="connsiteY2" fmla="*/ 1426833 h 2007405"/>
              <a:gd name="connsiteX3" fmla="*/ 0 w 5471885"/>
              <a:gd name="connsiteY3" fmla="*/ 1426833 h 2007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71885" h="2007405">
                <a:moveTo>
                  <a:pt x="5471885" y="2007405"/>
                </a:moveTo>
                <a:cubicBezTo>
                  <a:pt x="4948161" y="1054300"/>
                  <a:pt x="4424438" y="101195"/>
                  <a:pt x="3512457" y="4433"/>
                </a:cubicBezTo>
                <a:cubicBezTo>
                  <a:pt x="2600476" y="-92329"/>
                  <a:pt x="0" y="1426833"/>
                  <a:pt x="0" y="1426833"/>
                </a:cubicBezTo>
                <a:lnTo>
                  <a:pt x="0" y="1426833"/>
                </a:lnTo>
              </a:path>
            </a:pathLst>
          </a:custGeom>
          <a:noFill/>
          <a:ln w="76200"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Arrow: Left 22">
            <a:extLst>
              <a:ext uri="{FF2B5EF4-FFF2-40B4-BE49-F238E27FC236}">
                <a16:creationId xmlns:a16="http://schemas.microsoft.com/office/drawing/2014/main" id="{B17358E2-58E8-406F-A1CE-7125586C83B7}"/>
              </a:ext>
            </a:extLst>
          </p:cNvPr>
          <p:cNvSpPr/>
          <p:nvPr/>
        </p:nvSpPr>
        <p:spPr>
          <a:xfrm>
            <a:off x="7538941" y="3519715"/>
            <a:ext cx="676145" cy="13759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Arrow: Left 23">
            <a:extLst>
              <a:ext uri="{FF2B5EF4-FFF2-40B4-BE49-F238E27FC236}">
                <a16:creationId xmlns:a16="http://schemas.microsoft.com/office/drawing/2014/main" id="{F610D433-E58C-47B8-A06B-F014366D5F7F}"/>
              </a:ext>
            </a:extLst>
          </p:cNvPr>
          <p:cNvSpPr/>
          <p:nvPr/>
        </p:nvSpPr>
        <p:spPr>
          <a:xfrm flipH="1">
            <a:off x="7538940" y="3804726"/>
            <a:ext cx="676145" cy="13759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8656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8" dur="indefinite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1" grpId="0" animBg="1"/>
      <p:bldP spid="21" grpId="1" animBg="1"/>
      <p:bldP spid="22" grpId="0" animBg="1"/>
      <p:bldP spid="23" grpId="0" animBg="1"/>
      <p:bldP spid="24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0536DE-CB1A-4DD0-BA86-A92198D4D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Done!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E1D33E8-CAEA-4103-9E5D-1776A005B022}"/>
              </a:ext>
            </a:extLst>
          </p:cNvPr>
          <p:cNvSpPr txBox="1">
            <a:spLocks/>
          </p:cNvSpPr>
          <p:nvPr/>
        </p:nvSpPr>
        <p:spPr>
          <a:xfrm>
            <a:off x="2625046" y="1453697"/>
            <a:ext cx="260009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But…..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3983A26-8C85-4D0C-8D10-45159246B730}"/>
              </a:ext>
            </a:extLst>
          </p:cNvPr>
          <p:cNvSpPr txBox="1">
            <a:spLocks/>
          </p:cNvSpPr>
          <p:nvPr/>
        </p:nvSpPr>
        <p:spPr>
          <a:xfrm>
            <a:off x="3925094" y="2753178"/>
            <a:ext cx="325947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It’s too slow…</a:t>
            </a:r>
          </a:p>
        </p:txBody>
      </p:sp>
    </p:spTree>
    <p:extLst>
      <p:ext uri="{BB962C8B-B14F-4D97-AF65-F5344CB8AC3E}">
        <p14:creationId xmlns:p14="http://schemas.microsoft.com/office/powerpoint/2010/main" val="181321966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A92634F-D212-4643-B949-B7AD9FC001B8}"/>
              </a:ext>
            </a:extLst>
          </p:cNvPr>
          <p:cNvSpPr txBox="1"/>
          <p:nvPr/>
        </p:nvSpPr>
        <p:spPr>
          <a:xfrm>
            <a:off x="2764972" y="278509"/>
            <a:ext cx="73732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/>
              <a:t>Need more performance from storage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D4F8491-EE5A-48A4-BE6F-0C6D73267191}"/>
              </a:ext>
            </a:extLst>
          </p:cNvPr>
          <p:cNvSpPr/>
          <p:nvPr/>
        </p:nvSpPr>
        <p:spPr>
          <a:xfrm>
            <a:off x="411795" y="5656161"/>
            <a:ext cx="470635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Storage account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04AF721-52DB-4EC6-8223-BA8DE7D7FCDF}"/>
              </a:ext>
            </a:extLst>
          </p:cNvPr>
          <p:cNvGrpSpPr/>
          <p:nvPr/>
        </p:nvGrpSpPr>
        <p:grpSpPr>
          <a:xfrm>
            <a:off x="1484484" y="1248598"/>
            <a:ext cx="2560962" cy="4407563"/>
            <a:chOff x="4815518" y="1161581"/>
            <a:chExt cx="2560962" cy="440756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128F7C0-FFF4-4B69-9F94-92A89EE7C0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15518" y="1161581"/>
              <a:ext cx="2560962" cy="4407563"/>
            </a:xfrm>
            <a:prstGeom prst="rect">
              <a:avLst/>
            </a:prstGeom>
          </p:spPr>
        </p:pic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A8424609-6CE9-4A42-A877-176DE3C260A6}"/>
                </a:ext>
              </a:extLst>
            </p:cNvPr>
            <p:cNvGrpSpPr/>
            <p:nvPr/>
          </p:nvGrpSpPr>
          <p:grpSpPr>
            <a:xfrm>
              <a:off x="4977979" y="4099145"/>
              <a:ext cx="2236040" cy="556358"/>
              <a:chOff x="3629773" y="3994817"/>
              <a:chExt cx="2918656" cy="726202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DA922667-83CA-4309-BCCE-1F4D1E47AB8A}"/>
                  </a:ext>
                </a:extLst>
              </p:cNvPr>
              <p:cNvSpPr/>
              <p:nvPr/>
            </p:nvSpPr>
            <p:spPr>
              <a:xfrm>
                <a:off x="3629773" y="3994817"/>
                <a:ext cx="2918656" cy="726202"/>
              </a:xfrm>
              <a:prstGeom prst="rect">
                <a:avLst/>
              </a:prstGeom>
              <a:ln/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lIns="360000" rtlCol="0" anchor="ctr"/>
              <a:lstStyle/>
              <a:p>
                <a:r>
                  <a:rPr lang="en-GB" dirty="0"/>
                  <a:t>Blob</a:t>
                </a:r>
              </a:p>
            </p:txBody>
          </p:sp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76E69DB4-43C0-4D5D-B2D6-82704E55DD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3113" b="96887" l="1987" r="97682">
                            <a14:foregroundMark x1="13907" y1="32685" x2="23179" y2="17899"/>
                            <a14:foregroundMark x1="25497" y1="14397" x2="41391" y2="5058"/>
                            <a14:foregroundMark x1="41391" y1="5058" x2="57947" y2="3113"/>
                            <a14:foregroundMark x1="57947" y1="3113" x2="72517" y2="14008"/>
                            <a14:foregroundMark x1="72517" y1="14008" x2="73179" y2="14786"/>
                            <a14:foregroundMark x1="13576" y1="35409" x2="2980" y2="79377"/>
                            <a14:foregroundMark x1="77483" y1="20233" x2="96689" y2="60311"/>
                            <a14:foregroundMark x1="84106" y1="31907" x2="87748" y2="40467"/>
                            <a14:foregroundMark x1="32781" y1="88327" x2="71523" y2="80156"/>
                            <a14:foregroundMark x1="71523" y1="80156" x2="72185" y2="79377"/>
                            <a14:foregroundMark x1="1987" y1="73541" x2="6623" y2="56420"/>
                            <a14:foregroundMark x1="13907" y1="89494" x2="48013" y2="96109"/>
                            <a14:foregroundMark x1="48013" y1="96109" x2="82781" y2="91440"/>
                            <a14:foregroundMark x1="82781" y1="91440" x2="90397" y2="86381"/>
                            <a14:foregroundMark x1="88079" y1="90272" x2="97351" y2="73541"/>
                            <a14:foregroundMark x1="97351" y1="73541" x2="97020" y2="70039"/>
                            <a14:foregroundMark x1="92715" y1="86770" x2="96026" y2="82490"/>
                            <a14:foregroundMark x1="5629" y1="84825" x2="27152" y2="94553"/>
                            <a14:foregroundMark x1="36093" y1="97276" x2="48013" y2="97276"/>
                            <a14:foregroundMark x1="60596" y1="96498" x2="67219" y2="94942"/>
                            <a14:foregroundMark x1="56623" y1="55642" x2="57947" y2="62646"/>
                            <a14:foregroundMark x1="75828" y1="53307" x2="80132" y2="62646"/>
                            <a14:foregroundMark x1="97682" y1="65370" x2="97682" y2="67704"/>
                            <a14:backgroundMark x1="5960" y1="21401" x2="20530" y2="7393"/>
                            <a14:backgroundMark x1="84106" y1="6615" x2="96689" y2="21790"/>
                            <a14:backgroundMark x1="96689" y1="21790" x2="96689" y2="24514"/>
                            <a14:backgroundMark x1="92715" y1="94942" x2="98344" y2="90272"/>
                            <a14:backgroundMark x1="4636" y1="93385" x2="10596" y2="96498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884158" y="4084640"/>
                <a:ext cx="389154" cy="445766"/>
              </a:xfrm>
              <a:prstGeom prst="rect">
                <a:avLst/>
              </a:prstGeom>
            </p:spPr>
          </p:pic>
        </p:grp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8D88746-9FAE-48D5-8381-D989FAAFF819}"/>
              </a:ext>
            </a:extLst>
          </p:cNvPr>
          <p:cNvGrpSpPr/>
          <p:nvPr/>
        </p:nvGrpSpPr>
        <p:grpSpPr>
          <a:xfrm>
            <a:off x="1646945" y="2707012"/>
            <a:ext cx="2236040" cy="556357"/>
            <a:chOff x="6038683" y="3225516"/>
            <a:chExt cx="2599803" cy="554087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B77DAE5-2F0C-4769-8D32-C67741C3DDA9}"/>
                </a:ext>
              </a:extLst>
            </p:cNvPr>
            <p:cNvSpPr/>
            <p:nvPr/>
          </p:nvSpPr>
          <p:spPr>
            <a:xfrm>
              <a:off x="6038683" y="3225516"/>
              <a:ext cx="2599803" cy="554087"/>
            </a:xfrm>
            <a:prstGeom prst="rect">
              <a:avLst/>
            </a:pr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lIns="360000" rIns="360000" rtlCol="0" anchor="ctr"/>
            <a:lstStyle/>
            <a:p>
              <a:r>
                <a:rPr lang="en-GB" dirty="0"/>
                <a:t>Table</a:t>
              </a: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52E9E4C2-6082-426F-B8FD-7CF16042A77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984294" y="3272588"/>
              <a:ext cx="471621" cy="433546"/>
            </a:xfrm>
            <a:prstGeom prst="rect">
              <a:avLst/>
            </a:prstGeom>
          </p:spPr>
        </p:pic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3FFE21A4-19F1-4DF6-A7DE-435ED74703CD}"/>
              </a:ext>
            </a:extLst>
          </p:cNvPr>
          <p:cNvSpPr/>
          <p:nvPr/>
        </p:nvSpPr>
        <p:spPr>
          <a:xfrm>
            <a:off x="7133079" y="5497151"/>
            <a:ext cx="333937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Cosmos DB</a:t>
            </a:r>
          </a:p>
        </p:txBody>
      </p:sp>
      <p:pic>
        <p:nvPicPr>
          <p:cNvPr id="18" name="Picture 4" descr="Image result for cosmos db">
            <a:extLst>
              <a:ext uri="{FF2B5EF4-FFF2-40B4-BE49-F238E27FC236}">
                <a16:creationId xmlns:a16="http://schemas.microsoft.com/office/drawing/2014/main" id="{4E24BA38-833F-424E-A0CC-99555880CC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62" r="19333"/>
          <a:stretch/>
        </p:blipFill>
        <p:spPr bwMode="auto">
          <a:xfrm>
            <a:off x="6451600" y="2085589"/>
            <a:ext cx="2826217" cy="2340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 descr="Image result for azure webapp">
            <a:extLst>
              <a:ext uri="{FF2B5EF4-FFF2-40B4-BE49-F238E27FC236}">
                <a16:creationId xmlns:a16="http://schemas.microsoft.com/office/drawing/2014/main" id="{3C26A1F4-4FAA-44CE-A5B5-9B9B28E9FE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2455" y="2912538"/>
            <a:ext cx="1079683" cy="1079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CB97B999-884E-4F2F-B45A-E470E815B05C}"/>
              </a:ext>
            </a:extLst>
          </p:cNvPr>
          <p:cNvSpPr/>
          <p:nvPr/>
        </p:nvSpPr>
        <p:spPr>
          <a:xfrm>
            <a:off x="11683971" y="1908835"/>
            <a:ext cx="4223909" cy="2007405"/>
          </a:xfrm>
          <a:custGeom>
            <a:avLst/>
            <a:gdLst>
              <a:gd name="connsiteX0" fmla="*/ 5471885 w 5471885"/>
              <a:gd name="connsiteY0" fmla="*/ 2007405 h 2007405"/>
              <a:gd name="connsiteX1" fmla="*/ 3512457 w 5471885"/>
              <a:gd name="connsiteY1" fmla="*/ 4433 h 2007405"/>
              <a:gd name="connsiteX2" fmla="*/ 0 w 5471885"/>
              <a:gd name="connsiteY2" fmla="*/ 1426833 h 2007405"/>
              <a:gd name="connsiteX3" fmla="*/ 0 w 5471885"/>
              <a:gd name="connsiteY3" fmla="*/ 1426833 h 2007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71885" h="2007405">
                <a:moveTo>
                  <a:pt x="5471885" y="2007405"/>
                </a:moveTo>
                <a:cubicBezTo>
                  <a:pt x="4948161" y="1054300"/>
                  <a:pt x="4424438" y="101195"/>
                  <a:pt x="3512457" y="4433"/>
                </a:cubicBezTo>
                <a:cubicBezTo>
                  <a:pt x="2600476" y="-92329"/>
                  <a:pt x="0" y="1426833"/>
                  <a:pt x="0" y="1426833"/>
                </a:cubicBezTo>
                <a:lnTo>
                  <a:pt x="0" y="1426833"/>
                </a:lnTo>
              </a:path>
            </a:pathLst>
          </a:custGeom>
          <a:noFill/>
          <a:ln w="76200"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Arrow: Left 24">
            <a:extLst>
              <a:ext uri="{FF2B5EF4-FFF2-40B4-BE49-F238E27FC236}">
                <a16:creationId xmlns:a16="http://schemas.microsoft.com/office/drawing/2014/main" id="{87929AC4-E1A7-4B7E-A860-A764FCAE1AC1}"/>
              </a:ext>
            </a:extLst>
          </p:cNvPr>
          <p:cNvSpPr/>
          <p:nvPr/>
        </p:nvSpPr>
        <p:spPr>
          <a:xfrm>
            <a:off x="9664477" y="3230525"/>
            <a:ext cx="676145" cy="13759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Arrow: Left 25">
            <a:extLst>
              <a:ext uri="{FF2B5EF4-FFF2-40B4-BE49-F238E27FC236}">
                <a16:creationId xmlns:a16="http://schemas.microsoft.com/office/drawing/2014/main" id="{D7641894-E148-4B88-9F79-DDF96E58BEE6}"/>
              </a:ext>
            </a:extLst>
          </p:cNvPr>
          <p:cNvSpPr/>
          <p:nvPr/>
        </p:nvSpPr>
        <p:spPr>
          <a:xfrm flipH="1">
            <a:off x="9664476" y="3515536"/>
            <a:ext cx="676145" cy="13759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7941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7" grpId="0"/>
      <p:bldP spid="20" grpId="0" animBg="1"/>
      <p:bldP spid="25" grpId="0" animBg="1"/>
      <p:bldP spid="26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3E2B5C-73F2-48C0-9C59-658C1E79E7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Breaking News!!!!! Again!</a:t>
            </a:r>
            <a:br>
              <a:rPr lang="en-GB" dirty="0"/>
            </a:br>
            <a:r>
              <a:rPr lang="en-GB" dirty="0"/>
              <a:t>OS’ new service is </a:t>
            </a:r>
            <a:r>
              <a:rPr lang="en-GB" i="1" dirty="0"/>
              <a:t>even more </a:t>
            </a:r>
            <a:r>
              <a:rPr lang="en-GB" dirty="0"/>
              <a:t>awesome!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DD0615-D738-4420-9D85-D866773FEF8D}"/>
              </a:ext>
            </a:extLst>
          </p:cNvPr>
          <p:cNvSpPr txBox="1"/>
          <p:nvPr/>
        </p:nvSpPr>
        <p:spPr>
          <a:xfrm>
            <a:off x="3360610" y="1619608"/>
            <a:ext cx="52675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/>
              <a:t>Our site is being hammered!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4DD850-A5F0-434D-9415-5EFA3EA189B6}"/>
              </a:ext>
            </a:extLst>
          </p:cNvPr>
          <p:cNvSpPr txBox="1"/>
          <p:nvPr/>
        </p:nvSpPr>
        <p:spPr>
          <a:xfrm>
            <a:off x="3835676" y="2404560"/>
            <a:ext cx="43174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/>
              <a:t>We need more capacity!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E7FE169-31EE-4D3B-AD8E-DAD67B3C757C}"/>
              </a:ext>
            </a:extLst>
          </p:cNvPr>
          <p:cNvGrpSpPr/>
          <p:nvPr/>
        </p:nvGrpSpPr>
        <p:grpSpPr>
          <a:xfrm>
            <a:off x="740248" y="4911351"/>
            <a:ext cx="2990260" cy="1394273"/>
            <a:chOff x="740248" y="4911351"/>
            <a:chExt cx="2990260" cy="1394273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549587FD-0142-41B1-9484-B193EBE7AB38}"/>
                </a:ext>
              </a:extLst>
            </p:cNvPr>
            <p:cNvSpPr/>
            <p:nvPr/>
          </p:nvSpPr>
          <p:spPr>
            <a:xfrm>
              <a:off x="740248" y="4911351"/>
              <a:ext cx="2990260" cy="1394273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38B91BB-4214-4927-B46F-CF8B6660B69D}"/>
                </a:ext>
              </a:extLst>
            </p:cNvPr>
            <p:cNvSpPr txBox="1"/>
            <p:nvPr/>
          </p:nvSpPr>
          <p:spPr>
            <a:xfrm>
              <a:off x="1190509" y="5232185"/>
              <a:ext cx="230777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800" dirty="0"/>
                <a:t>Infrastructure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6CD17D9C-A7F2-497A-BC11-7795E2DDD48D}"/>
              </a:ext>
            </a:extLst>
          </p:cNvPr>
          <p:cNvSpPr txBox="1"/>
          <p:nvPr/>
        </p:nvSpPr>
        <p:spPr>
          <a:xfrm>
            <a:off x="958280" y="3705059"/>
            <a:ext cx="27722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“WebApp size</a:t>
            </a:r>
            <a:r>
              <a:rPr lang="en-GB" sz="2400"/>
              <a:t>: B3”</a:t>
            </a:r>
            <a:endParaRPr lang="en-GB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DE617B-482D-453A-ADB7-F8CE1C2C32CF}"/>
              </a:ext>
            </a:extLst>
          </p:cNvPr>
          <p:cNvSpPr txBox="1"/>
          <p:nvPr/>
        </p:nvSpPr>
        <p:spPr>
          <a:xfrm>
            <a:off x="5060180" y="3163914"/>
            <a:ext cx="18684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/>
              <a:t>Panic!!!!!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01CD4C1-EF9E-4A55-8327-D17135A854C4}"/>
              </a:ext>
            </a:extLst>
          </p:cNvPr>
          <p:cNvSpPr txBox="1"/>
          <p:nvPr/>
        </p:nvSpPr>
        <p:spPr>
          <a:xfrm>
            <a:off x="8628191" y="5904486"/>
            <a:ext cx="33460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/>
              <a:t>Contrast to now…..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45AED87-40E0-4C01-9E9C-FF142F0A3461}"/>
              </a:ext>
            </a:extLst>
          </p:cNvPr>
          <p:cNvSpPr txBox="1"/>
          <p:nvPr/>
        </p:nvSpPr>
        <p:spPr>
          <a:xfrm>
            <a:off x="958280" y="4237790"/>
            <a:ext cx="27722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“#Instances: 1”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AC99A7-B01B-4645-908E-9AE682FA6DA5}"/>
              </a:ext>
            </a:extLst>
          </p:cNvPr>
          <p:cNvSpPr txBox="1"/>
          <p:nvPr/>
        </p:nvSpPr>
        <p:spPr>
          <a:xfrm>
            <a:off x="958280" y="4236971"/>
            <a:ext cx="27722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“#Instances: 3”</a:t>
            </a:r>
          </a:p>
        </p:txBody>
      </p:sp>
    </p:spTree>
    <p:extLst>
      <p:ext uri="{BB962C8B-B14F-4D97-AF65-F5344CB8AC3E}">
        <p14:creationId xmlns:p14="http://schemas.microsoft.com/office/powerpoint/2010/main" val="861744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9" grpId="0"/>
      <p:bldP spid="10" grpId="0"/>
      <p:bldP spid="11" grpId="0"/>
      <p:bldP spid="12" grpId="0"/>
      <p:bldP spid="12" grpId="1"/>
      <p:bldP spid="13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B3A467-1C71-456A-AE33-8699FCC981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Done!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CCF5C9CB-FF1F-40CC-B173-FC217DF0FFB4}"/>
              </a:ext>
            </a:extLst>
          </p:cNvPr>
          <p:cNvSpPr txBox="1">
            <a:spLocks/>
          </p:cNvSpPr>
          <p:nvPr/>
        </p:nvSpPr>
        <p:spPr>
          <a:xfrm>
            <a:off x="838200" y="262935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What have we missed?</a:t>
            </a:r>
          </a:p>
        </p:txBody>
      </p:sp>
    </p:spTree>
    <p:extLst>
      <p:ext uri="{BB962C8B-B14F-4D97-AF65-F5344CB8AC3E}">
        <p14:creationId xmlns:p14="http://schemas.microsoft.com/office/powerpoint/2010/main" val="120131235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B042EE-5260-409B-8795-B8D8906047D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Storage things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5936F9-E2A9-4620-AB22-8B0F2446484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Things that hold data</a:t>
            </a:r>
          </a:p>
        </p:txBody>
      </p:sp>
    </p:spTree>
    <p:extLst>
      <p:ext uri="{BB962C8B-B14F-4D97-AF65-F5344CB8AC3E}">
        <p14:creationId xmlns:p14="http://schemas.microsoft.com/office/powerpoint/2010/main" val="265215935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556678A-E940-496E-B12A-236BE51671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7038" y="654050"/>
            <a:ext cx="3342770" cy="575309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C3ACF3B-719B-48A7-874C-33C679108CCD}"/>
              </a:ext>
            </a:extLst>
          </p:cNvPr>
          <p:cNvSpPr/>
          <p:nvPr/>
        </p:nvSpPr>
        <p:spPr>
          <a:xfrm>
            <a:off x="4747373" y="1624796"/>
            <a:ext cx="2918656" cy="7262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// stg1ad4g7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014ECE9-673B-46EC-A7D4-1CFFDBEAB16B}"/>
              </a:ext>
            </a:extLst>
          </p:cNvPr>
          <p:cNvSpPr/>
          <p:nvPr/>
        </p:nvSpPr>
        <p:spPr>
          <a:xfrm>
            <a:off x="4747373" y="2561968"/>
            <a:ext cx="2918656" cy="726202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360000" rIns="360000" rtlCol="0" anchor="ctr"/>
          <a:lstStyle/>
          <a:p>
            <a:r>
              <a:rPr lang="en-GB" dirty="0"/>
              <a:t>Table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DA9D559-A53B-45DA-917E-87666B33FD7E}"/>
              </a:ext>
            </a:extLst>
          </p:cNvPr>
          <p:cNvSpPr/>
          <p:nvPr/>
        </p:nvSpPr>
        <p:spPr>
          <a:xfrm>
            <a:off x="4747373" y="3521685"/>
            <a:ext cx="2918656" cy="726202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360000" rtlCol="0" anchor="ctr"/>
          <a:lstStyle/>
          <a:p>
            <a:r>
              <a:rPr lang="en-GB" dirty="0"/>
              <a:t>Queue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3022C00-196E-4248-A30B-163BA98E9DE5}"/>
              </a:ext>
            </a:extLst>
          </p:cNvPr>
          <p:cNvSpPr/>
          <p:nvPr/>
        </p:nvSpPr>
        <p:spPr>
          <a:xfrm>
            <a:off x="4747373" y="4466888"/>
            <a:ext cx="2918656" cy="726202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360000" rtlCol="0" anchor="ctr"/>
          <a:lstStyle/>
          <a:p>
            <a:r>
              <a:rPr lang="en-GB" dirty="0"/>
              <a:t>Blob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AA6C4F0-573E-44C9-AB4D-4954F613F6FC}"/>
              </a:ext>
            </a:extLst>
          </p:cNvPr>
          <p:cNvSpPr/>
          <p:nvPr/>
        </p:nvSpPr>
        <p:spPr>
          <a:xfrm>
            <a:off x="4747373" y="5430339"/>
            <a:ext cx="2918656" cy="726202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360000" rtlCol="0" anchor="ctr"/>
          <a:lstStyle/>
          <a:p>
            <a:r>
              <a:rPr lang="en-GB" dirty="0"/>
              <a:t>File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91EA4FA-5093-472B-B366-9F47FDC233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1604" y="2638176"/>
            <a:ext cx="529463" cy="56821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7B772BF-7574-47BD-8592-E5EFBACED3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3275" y="3717406"/>
            <a:ext cx="527792" cy="33475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4FECBC1-9327-472D-A830-CE2987CA337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113" b="96887" l="1987" r="97682">
                        <a14:foregroundMark x1="13907" y1="32685" x2="23179" y2="17899"/>
                        <a14:foregroundMark x1="25497" y1="14397" x2="41391" y2="5058"/>
                        <a14:foregroundMark x1="41391" y1="5058" x2="57947" y2="3113"/>
                        <a14:foregroundMark x1="57947" y1="3113" x2="72517" y2="14008"/>
                        <a14:foregroundMark x1="72517" y1="14008" x2="73179" y2="14786"/>
                        <a14:foregroundMark x1="13576" y1="35409" x2="2980" y2="79377"/>
                        <a14:foregroundMark x1="77483" y1="20233" x2="96689" y2="60311"/>
                        <a14:foregroundMark x1="84106" y1="31907" x2="87748" y2="40467"/>
                        <a14:foregroundMark x1="32781" y1="88327" x2="71523" y2="80156"/>
                        <a14:foregroundMark x1="71523" y1="80156" x2="72185" y2="79377"/>
                        <a14:foregroundMark x1="1987" y1="73541" x2="6623" y2="56420"/>
                        <a14:foregroundMark x1="13907" y1="89494" x2="48013" y2="96109"/>
                        <a14:foregroundMark x1="48013" y1="96109" x2="82781" y2="91440"/>
                        <a14:foregroundMark x1="82781" y1="91440" x2="90397" y2="86381"/>
                        <a14:foregroundMark x1="88079" y1="90272" x2="97351" y2="73541"/>
                        <a14:foregroundMark x1="97351" y1="73541" x2="97020" y2="70039"/>
                        <a14:foregroundMark x1="92715" y1="86770" x2="96026" y2="82490"/>
                        <a14:foregroundMark x1="5629" y1="84825" x2="27152" y2="94553"/>
                        <a14:foregroundMark x1="36093" y1="97276" x2="48013" y2="97276"/>
                        <a14:foregroundMark x1="60596" y1="96498" x2="67219" y2="94942"/>
                        <a14:foregroundMark x1="56623" y1="55642" x2="57947" y2="62646"/>
                        <a14:foregroundMark x1="75828" y1="53307" x2="80132" y2="62646"/>
                        <a14:foregroundMark x1="97682" y1="65370" x2="97682" y2="67704"/>
                        <a14:backgroundMark x1="5960" y1="21401" x2="20530" y2="7393"/>
                        <a14:backgroundMark x1="84106" y1="6615" x2="96689" y2="21790"/>
                        <a14:backgroundMark x1="96689" y1="21790" x2="96689" y2="24514"/>
                        <a14:backgroundMark x1="92715" y1="94942" x2="98344" y2="90272"/>
                        <a14:backgroundMark x1="4636" y1="93385" x2="10596" y2="9649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001758" y="4556711"/>
            <a:ext cx="389154" cy="44576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6B9A785-2D10-4750-8E13-A27E01F8D78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124" b="97753" l="0" r="98140">
                        <a14:foregroundMark x1="4186" y1="4494" x2="3256" y2="89326"/>
                        <a14:foregroundMark x1="24186" y1="21910" x2="78605" y2="73034"/>
                        <a14:foregroundMark x1="78605" y1="73034" x2="89302" y2="93258"/>
                        <a14:foregroundMark x1="89302" y1="93258" x2="93023" y2="96629"/>
                        <a14:foregroundMark x1="57674" y1="12360" x2="91163" y2="12921"/>
                        <a14:foregroundMark x1="97674" y1="24719" x2="97209" y2="85955"/>
                        <a14:foregroundMark x1="97209" y1="85955" x2="97674" y2="87079"/>
                        <a14:foregroundMark x1="2326" y1="9551" x2="4186" y2="32022"/>
                        <a14:foregroundMark x1="4186" y1="32022" x2="1395" y2="30899"/>
                        <a14:foregroundMark x1="3256" y1="45506" x2="1860" y2="34270"/>
                        <a14:foregroundMark x1="1860" y1="34270" x2="2791" y2="32022"/>
                        <a14:foregroundMark x1="3256" y1="92135" x2="12093" y2="98315"/>
                        <a14:foregroundMark x1="12093" y1="98315" x2="41860" y2="99438"/>
                        <a14:foregroundMark x1="41860" y1="99438" x2="70233" y2="96067"/>
                        <a14:foregroundMark x1="70233" y1="96067" x2="77674" y2="96067"/>
                        <a14:foregroundMark x1="78605" y1="97753" x2="87907" y2="97753"/>
                        <a14:foregroundMark x1="87907" y1="97753" x2="95814" y2="92135"/>
                        <a14:foregroundMark x1="95814" y1="92135" x2="95814" y2="91573"/>
                        <a14:foregroundMark x1="11163" y1="1124" x2="49302" y2="2247"/>
                        <a14:foregroundMark x1="49302" y1="5618" x2="54419" y2="15730"/>
                        <a14:foregroundMark x1="93488" y1="15730" x2="98140" y2="2191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001758" y="5642566"/>
            <a:ext cx="408876" cy="30174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0485E98-4946-4C59-BBE3-55894FF0AA38}"/>
              </a:ext>
            </a:extLst>
          </p:cNvPr>
          <p:cNvSpPr/>
          <p:nvPr/>
        </p:nvSpPr>
        <p:spPr>
          <a:xfrm>
            <a:off x="5155434" y="857966"/>
            <a:ext cx="2085975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Storage Account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E626B2F-6559-4E80-9C6A-C5CD6F7AF7B9}"/>
              </a:ext>
            </a:extLst>
          </p:cNvPr>
          <p:cNvSpPr/>
          <p:nvPr/>
        </p:nvSpPr>
        <p:spPr>
          <a:xfrm>
            <a:off x="8424432" y="5430339"/>
            <a:ext cx="339952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File storage</a:t>
            </a:r>
          </a:p>
        </p:txBody>
      </p:sp>
    </p:spTree>
    <p:extLst>
      <p:ext uri="{BB962C8B-B14F-4D97-AF65-F5344CB8AC3E}">
        <p14:creationId xmlns:p14="http://schemas.microsoft.com/office/powerpoint/2010/main" val="110008941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mage result for oracle db">
            <a:extLst>
              <a:ext uri="{FF2B5EF4-FFF2-40B4-BE49-F238E27FC236}">
                <a16:creationId xmlns:a16="http://schemas.microsoft.com/office/drawing/2014/main" id="{51A02AD3-9558-415F-BAEB-5CA294DB12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868" y="834690"/>
            <a:ext cx="2283995" cy="808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 result for mysql">
            <a:extLst>
              <a:ext uri="{FF2B5EF4-FFF2-40B4-BE49-F238E27FC236}">
                <a16:creationId xmlns:a16="http://schemas.microsoft.com/office/drawing/2014/main" id="{6D3948FC-86DF-4DEE-A60A-B22752924B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8048" y="623705"/>
            <a:ext cx="1977189" cy="101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Image result for azure sql">
            <a:extLst>
              <a:ext uri="{FF2B5EF4-FFF2-40B4-BE49-F238E27FC236}">
                <a16:creationId xmlns:a16="http://schemas.microsoft.com/office/drawing/2014/main" id="{D92B3863-C5BF-4989-A6E5-267B2D4B65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6764" y="352641"/>
            <a:ext cx="4191000" cy="419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FA08DCC-CD3A-4207-BE9E-5712BE52852C}"/>
              </a:ext>
            </a:extLst>
          </p:cNvPr>
          <p:cNvSpPr/>
          <p:nvPr/>
        </p:nvSpPr>
        <p:spPr>
          <a:xfrm>
            <a:off x="7257105" y="5270683"/>
            <a:ext cx="303031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Azure SQL</a:t>
            </a:r>
          </a:p>
        </p:txBody>
      </p:sp>
    </p:spTree>
    <p:extLst>
      <p:ext uri="{BB962C8B-B14F-4D97-AF65-F5344CB8AC3E}">
        <p14:creationId xmlns:p14="http://schemas.microsoft.com/office/powerpoint/2010/main" val="241654836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Image result for data lake azure">
            <a:extLst>
              <a:ext uri="{FF2B5EF4-FFF2-40B4-BE49-F238E27FC236}">
                <a16:creationId xmlns:a16="http://schemas.microsoft.com/office/drawing/2014/main" id="{11217B4E-C5FB-4F7F-AA4E-12E64A67D1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0" y="1928813"/>
            <a:ext cx="5715000" cy="3000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5A30BB5-9656-4BCA-8DC7-2EEB15EAAAE0}"/>
              </a:ext>
            </a:extLst>
          </p:cNvPr>
          <p:cNvSpPr/>
          <p:nvPr/>
        </p:nvSpPr>
        <p:spPr>
          <a:xfrm>
            <a:off x="4641276" y="5401312"/>
            <a:ext cx="290945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 Lake</a:t>
            </a:r>
          </a:p>
        </p:txBody>
      </p:sp>
    </p:spTree>
    <p:extLst>
      <p:ext uri="{BB962C8B-B14F-4D97-AF65-F5344CB8AC3E}">
        <p14:creationId xmlns:p14="http://schemas.microsoft.com/office/powerpoint/2010/main" val="428033277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B042EE-5260-409B-8795-B8D8906047D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Execution Environments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5936F9-E2A9-4620-AB22-8B0F2446484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Things that run code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00FA03D-9527-439E-A8C9-649113E04793}"/>
              </a:ext>
            </a:extLst>
          </p:cNvPr>
          <p:cNvGrpSpPr/>
          <p:nvPr/>
        </p:nvGrpSpPr>
        <p:grpSpPr>
          <a:xfrm>
            <a:off x="5016000" y="1354954"/>
            <a:ext cx="2160000" cy="2160000"/>
            <a:chOff x="5016000" y="1464734"/>
            <a:chExt cx="2160000" cy="2160000"/>
          </a:xfrm>
        </p:grpSpPr>
        <p:sp>
          <p:nvSpPr>
            <p:cNvPr id="5" name="Partial Circle 4">
              <a:extLst>
                <a:ext uri="{FF2B5EF4-FFF2-40B4-BE49-F238E27FC236}">
                  <a16:creationId xmlns:a16="http://schemas.microsoft.com/office/drawing/2014/main" id="{51ACA75B-BB38-4682-8351-C9D1D13A2669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5016000" y="1464734"/>
              <a:ext cx="2160000" cy="2160000"/>
            </a:xfrm>
            <a:prstGeom prst="pie">
              <a:avLst>
                <a:gd name="adj1" fmla="val 0"/>
                <a:gd name="adj2" fmla="val 10799505"/>
              </a:avLst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E91DA66-BF7A-4A44-A7C3-686EC8BDEF61}"/>
                </a:ext>
              </a:extLst>
            </p:cNvPr>
            <p:cNvSpPr txBox="1"/>
            <p:nvPr/>
          </p:nvSpPr>
          <p:spPr>
            <a:xfrm>
              <a:off x="5473947" y="2136073"/>
              <a:ext cx="12441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Application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52229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668001D-DD34-4D7D-8489-5997E4886223}"/>
              </a:ext>
            </a:extLst>
          </p:cNvPr>
          <p:cNvSpPr/>
          <p:nvPr/>
        </p:nvSpPr>
        <p:spPr>
          <a:xfrm>
            <a:off x="1088858" y="1690687"/>
            <a:ext cx="2881564" cy="4337133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F593189-1BEA-44A2-9D2F-BB4B93752BD6}"/>
              </a:ext>
            </a:extLst>
          </p:cNvPr>
          <p:cNvSpPr/>
          <p:nvPr/>
        </p:nvSpPr>
        <p:spPr>
          <a:xfrm>
            <a:off x="7507705" y="1690687"/>
            <a:ext cx="2881564" cy="4337133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28" name="Picture 4" descr="Image result for hard disk illustration">
            <a:extLst>
              <a:ext uri="{FF2B5EF4-FFF2-40B4-BE49-F238E27FC236}">
                <a16:creationId xmlns:a16="http://schemas.microsoft.com/office/drawing/2014/main" id="{07197992-6F58-4299-8872-76AA9A21A7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4846" y="1888957"/>
            <a:ext cx="1516480" cy="162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usb stick illustration">
            <a:extLst>
              <a:ext uri="{FF2B5EF4-FFF2-40B4-BE49-F238E27FC236}">
                <a16:creationId xmlns:a16="http://schemas.microsoft.com/office/drawing/2014/main" id="{1DC59A19-FBA5-4873-A7A0-0A8961A1D6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6215" y="4964926"/>
            <a:ext cx="966849" cy="672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directory icon">
            <a:extLst>
              <a:ext uri="{FF2B5EF4-FFF2-40B4-BE49-F238E27FC236}">
                <a16:creationId xmlns:a16="http://schemas.microsoft.com/office/drawing/2014/main" id="{8BEA3DE9-7FA8-44CC-A2A5-8AC5656D8A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4995" y="3706542"/>
            <a:ext cx="899610" cy="868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Image result for cpu">
            <a:extLst>
              <a:ext uri="{FF2B5EF4-FFF2-40B4-BE49-F238E27FC236}">
                <a16:creationId xmlns:a16="http://schemas.microsoft.com/office/drawing/2014/main" id="{2D83D536-7B57-476A-98C2-FB73817B3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5253" y="2548753"/>
            <a:ext cx="1606467" cy="1069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03F7CA0C-C466-40D4-AD97-72809ED9CB3D}"/>
              </a:ext>
            </a:extLst>
          </p:cNvPr>
          <p:cNvSpPr/>
          <p:nvPr/>
        </p:nvSpPr>
        <p:spPr>
          <a:xfrm>
            <a:off x="4039812" y="2738777"/>
            <a:ext cx="3350795" cy="17445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3CA705B7-C26A-4A93-91C1-043A353F51C1}"/>
              </a:ext>
            </a:extLst>
          </p:cNvPr>
          <p:cNvSpPr/>
          <p:nvPr/>
        </p:nvSpPr>
        <p:spPr>
          <a:xfrm flipH="1">
            <a:off x="4009628" y="3083269"/>
            <a:ext cx="3350795" cy="17445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38" name="Picture 14" descr="Image result for envelope">
            <a:extLst>
              <a:ext uri="{FF2B5EF4-FFF2-40B4-BE49-F238E27FC236}">
                <a16:creationId xmlns:a16="http://schemas.microsoft.com/office/drawing/2014/main" id="{536C0F11-2BFE-4CEB-A523-B0115915EC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7563" y="2743200"/>
            <a:ext cx="1034926" cy="517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4" name="Picture 2" descr="Image result for gpu">
            <a:extLst>
              <a:ext uri="{FF2B5EF4-FFF2-40B4-BE49-F238E27FC236}">
                <a16:creationId xmlns:a16="http://schemas.microsoft.com/office/drawing/2014/main" id="{27B92B15-02D2-4412-B4AC-527683AF50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4844" y="3881503"/>
            <a:ext cx="1907283" cy="1188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6B1AFD7B-CC85-4346-88A5-AD563B266885}"/>
              </a:ext>
            </a:extLst>
          </p:cNvPr>
          <p:cNvGrpSpPr/>
          <p:nvPr/>
        </p:nvGrpSpPr>
        <p:grpSpPr>
          <a:xfrm>
            <a:off x="307675" y="860613"/>
            <a:ext cx="11576649" cy="5315988"/>
            <a:chOff x="396815" y="1267537"/>
            <a:chExt cx="11576649" cy="5315988"/>
          </a:xfrm>
        </p:grpSpPr>
        <p:sp>
          <p:nvSpPr>
            <p:cNvPr id="10" name="Flowchart: Process 9">
              <a:extLst>
                <a:ext uri="{FF2B5EF4-FFF2-40B4-BE49-F238E27FC236}">
                  <a16:creationId xmlns:a16="http://schemas.microsoft.com/office/drawing/2014/main" id="{33D730DF-EFCA-46AC-BE5B-0599A6F0DC9F}"/>
                </a:ext>
              </a:extLst>
            </p:cNvPr>
            <p:cNvSpPr/>
            <p:nvPr/>
          </p:nvSpPr>
          <p:spPr>
            <a:xfrm>
              <a:off x="396815" y="1362974"/>
              <a:ext cx="11576649" cy="5129901"/>
            </a:xfrm>
            <a:prstGeom prst="flowChartProcess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040" name="Picture 16" descr="Image result for laptop">
              <a:extLst>
                <a:ext uri="{FF2B5EF4-FFF2-40B4-BE49-F238E27FC236}">
                  <a16:creationId xmlns:a16="http://schemas.microsoft.com/office/drawing/2014/main" id="{AE266EE1-7BC6-4403-A217-36B0040568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69535" y="1267537"/>
              <a:ext cx="8231207" cy="53159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919936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3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Image result for azure virtual machine">
            <a:extLst>
              <a:ext uri="{FF2B5EF4-FFF2-40B4-BE49-F238E27FC236}">
                <a16:creationId xmlns:a16="http://schemas.microsoft.com/office/drawing/2014/main" id="{546319D7-E3B0-4597-8672-2BC577E73D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4184" y="1551481"/>
            <a:ext cx="3383632" cy="3383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Image result for fme">
            <a:extLst>
              <a:ext uri="{FF2B5EF4-FFF2-40B4-BE49-F238E27FC236}">
                <a16:creationId xmlns:a16="http://schemas.microsoft.com/office/drawing/2014/main" id="{522722C5-E625-40F0-BDEE-66C8BE1166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84" t="26573" r="15394" b="25779"/>
          <a:stretch/>
        </p:blipFill>
        <p:spPr bwMode="auto">
          <a:xfrm>
            <a:off x="8824498" y="0"/>
            <a:ext cx="3367502" cy="2298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Image result for esri">
            <a:extLst>
              <a:ext uri="{FF2B5EF4-FFF2-40B4-BE49-F238E27FC236}">
                <a16:creationId xmlns:a16="http://schemas.microsoft.com/office/drawing/2014/main" id="{B84DB0CA-991A-4F41-B2A1-6FCBBF5834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864" b="89796" l="8371" r="89954">
                        <a14:foregroundMark x1="8371" y1="59524" x2="9437" y2="65986"/>
                        <a14:foregroundMark x1="8828" y1="49660" x2="8828" y2="52381"/>
                        <a14:foregroundMark x1="12938" y1="28231" x2="16743" y2="23469"/>
                        <a14:foregroundMark x1="34094" y1="42177" x2="35008" y2="52721"/>
                        <a14:foregroundMark x1="44901" y1="50000" x2="52664" y2="47959"/>
                        <a14:foregroundMark x1="52664" y1="47959" x2="54033" y2="48299"/>
                        <a14:foregroundMark x1="61644" y1="42177" x2="64231" y2="51020"/>
                        <a14:foregroundMark x1="77473" y1="38095" x2="75799" y2="54762"/>
                        <a14:foregroundMark x1="75799" y1="54762" x2="75799" y2="54762"/>
                        <a14:foregroundMark x1="87976" y1="40816" x2="88128" y2="54082"/>
                        <a14:foregroundMark x1="88280" y1="16327" x2="88737" y2="204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753" t="10044" r="7537" b="14125"/>
          <a:stretch/>
        </p:blipFill>
        <p:spPr bwMode="auto">
          <a:xfrm>
            <a:off x="150394" y="0"/>
            <a:ext cx="3964407" cy="1551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74863F3-570A-4B0F-A1FF-3A3B911F480B}"/>
              </a:ext>
            </a:extLst>
          </p:cNvPr>
          <p:cNvSpPr/>
          <p:nvPr/>
        </p:nvSpPr>
        <p:spPr>
          <a:xfrm>
            <a:off x="3625612" y="5306519"/>
            <a:ext cx="494077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Virtual Machines</a:t>
            </a:r>
          </a:p>
        </p:txBody>
      </p:sp>
    </p:spTree>
    <p:extLst>
      <p:ext uri="{BB962C8B-B14F-4D97-AF65-F5344CB8AC3E}">
        <p14:creationId xmlns:p14="http://schemas.microsoft.com/office/powerpoint/2010/main" val="3279766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https://azurecomcdn.azureedge.net/mediahandler/acomblog/media/Default/blog/fd7cc81b-8f38-472b-b7b8-6c8da0057a89.png">
            <a:extLst>
              <a:ext uri="{FF2B5EF4-FFF2-40B4-BE49-F238E27FC236}">
                <a16:creationId xmlns:a16="http://schemas.microsoft.com/office/drawing/2014/main" id="{2194AE7A-F023-48F0-811C-5E848BD27A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5910" y1="33737" x2="57223" y2="34343"/>
                        <a14:foregroundMark x1="52345" y1="22626" x2="52158" y2="325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671" t="19123" r="27645" b="62249"/>
          <a:stretch/>
        </p:blipFill>
        <p:spPr bwMode="auto">
          <a:xfrm>
            <a:off x="4682289" y="2521744"/>
            <a:ext cx="2827421" cy="2255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Image result for container">
            <a:extLst>
              <a:ext uri="{FF2B5EF4-FFF2-40B4-BE49-F238E27FC236}">
                <a16:creationId xmlns:a16="http://schemas.microsoft.com/office/drawing/2014/main" id="{0E07B5A8-64B9-4154-9D71-9C64F64B3D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05799" y="2521744"/>
            <a:ext cx="2270755" cy="1694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C983E11-4BF9-4697-9B31-126B1A9F97B0}"/>
              </a:ext>
            </a:extLst>
          </p:cNvPr>
          <p:cNvSpPr/>
          <p:nvPr/>
        </p:nvSpPr>
        <p:spPr>
          <a:xfrm>
            <a:off x="4495787" y="5306519"/>
            <a:ext cx="320042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Containers</a:t>
            </a:r>
          </a:p>
        </p:txBody>
      </p:sp>
    </p:spTree>
    <p:extLst>
      <p:ext uri="{BB962C8B-B14F-4D97-AF65-F5344CB8AC3E}">
        <p14:creationId xmlns:p14="http://schemas.microsoft.com/office/powerpoint/2010/main" val="2162408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3.7037E-6 L -0.24401 0.008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02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201" y="44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B042EE-5260-409B-8795-B8D8906047D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Messaging things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5936F9-E2A9-4620-AB22-8B0F2446484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Things that pass messages</a:t>
            </a:r>
          </a:p>
        </p:txBody>
      </p:sp>
    </p:spTree>
    <p:extLst>
      <p:ext uri="{BB962C8B-B14F-4D97-AF65-F5344CB8AC3E}">
        <p14:creationId xmlns:p14="http://schemas.microsoft.com/office/powerpoint/2010/main" val="377781350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42F8DA5-1818-4CC9-82A0-2F8C8E2034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6144" y="2436394"/>
            <a:ext cx="1999712" cy="198521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3D0774E-ED9E-43C2-9228-CC8A7E4F9E26}"/>
              </a:ext>
            </a:extLst>
          </p:cNvPr>
          <p:cNvSpPr/>
          <p:nvPr/>
        </p:nvSpPr>
        <p:spPr>
          <a:xfrm>
            <a:off x="4409480" y="5074291"/>
            <a:ext cx="337303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Service Bus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DDBF7A0-E64A-4257-BEF0-F8650C33DB9A}"/>
              </a:ext>
            </a:extLst>
          </p:cNvPr>
          <p:cNvSpPr/>
          <p:nvPr/>
        </p:nvSpPr>
        <p:spPr>
          <a:xfrm>
            <a:off x="3667807" y="5934670"/>
            <a:ext cx="4856394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Queue Storage’s big brother</a:t>
            </a:r>
          </a:p>
        </p:txBody>
      </p:sp>
    </p:spTree>
    <p:extLst>
      <p:ext uri="{BB962C8B-B14F-4D97-AF65-F5344CB8AC3E}">
        <p14:creationId xmlns:p14="http://schemas.microsoft.com/office/powerpoint/2010/main" val="69605981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Image result for event hub">
            <a:extLst>
              <a:ext uri="{FF2B5EF4-FFF2-40B4-BE49-F238E27FC236}">
                <a16:creationId xmlns:a16="http://schemas.microsoft.com/office/drawing/2014/main" id="{27735B3A-14E4-46B1-B5EA-9FA3FD5D17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5375" y="2238375"/>
            <a:ext cx="238125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2F57D5B-842B-46CD-AB0B-1E57C4249EA7}"/>
              </a:ext>
            </a:extLst>
          </p:cNvPr>
          <p:cNvSpPr/>
          <p:nvPr/>
        </p:nvSpPr>
        <p:spPr>
          <a:xfrm>
            <a:off x="4564428" y="5074291"/>
            <a:ext cx="306314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Event Hub</a:t>
            </a:r>
          </a:p>
        </p:txBody>
      </p:sp>
    </p:spTree>
    <p:extLst>
      <p:ext uri="{BB962C8B-B14F-4D97-AF65-F5344CB8AC3E}">
        <p14:creationId xmlns:p14="http://schemas.microsoft.com/office/powerpoint/2010/main" val="288435931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2ADF49-3181-4F91-9E2E-AA0CD8AD6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What’s my takeaway?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3D6B0E-035E-49D0-A47E-F229C6D72D25}"/>
              </a:ext>
            </a:extLst>
          </p:cNvPr>
          <p:cNvSpPr txBox="1"/>
          <p:nvPr/>
        </p:nvSpPr>
        <p:spPr>
          <a:xfrm>
            <a:off x="839789" y="2068512"/>
            <a:ext cx="1098209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/>
              <a:t>What is and isn’t Azure</a:t>
            </a:r>
          </a:p>
          <a:p>
            <a:endParaRPr lang="en-GB" sz="4000" dirty="0"/>
          </a:p>
          <a:p>
            <a:r>
              <a:rPr lang="en-GB" sz="4000" dirty="0"/>
              <a:t>What is my tech lead going on about with subscriptions and queues?</a:t>
            </a:r>
          </a:p>
          <a:p>
            <a:endParaRPr lang="en-GB" sz="4000" dirty="0"/>
          </a:p>
          <a:p>
            <a:r>
              <a:rPr lang="en-GB" sz="4000" dirty="0"/>
              <a:t>What’s the impact on me?</a:t>
            </a:r>
          </a:p>
        </p:txBody>
      </p:sp>
    </p:spTree>
    <p:extLst>
      <p:ext uri="{BB962C8B-B14F-4D97-AF65-F5344CB8AC3E}">
        <p14:creationId xmlns:p14="http://schemas.microsoft.com/office/powerpoint/2010/main" val="86630031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166B2-D205-4C32-8DCB-9498DF3EA4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 dirty="0"/>
              <a:t>Your developers need you!</a:t>
            </a:r>
          </a:p>
        </p:txBody>
      </p:sp>
      <p:sp>
        <p:nvSpPr>
          <p:cNvPr id="5" name="Partial Circle 4">
            <a:extLst>
              <a:ext uri="{FF2B5EF4-FFF2-40B4-BE49-F238E27FC236}">
                <a16:creationId xmlns:a16="http://schemas.microsoft.com/office/drawing/2014/main" id="{D719BD96-3744-47A7-880D-695CF212A300}"/>
              </a:ext>
            </a:extLst>
          </p:cNvPr>
          <p:cNvSpPr>
            <a:spLocks noChangeAspect="1"/>
          </p:cNvSpPr>
          <p:nvPr/>
        </p:nvSpPr>
        <p:spPr>
          <a:xfrm rot="10800000">
            <a:off x="839788" y="1690688"/>
            <a:ext cx="2160000" cy="2160000"/>
          </a:xfrm>
          <a:prstGeom prst="pie">
            <a:avLst>
              <a:gd name="adj1" fmla="val 0"/>
              <a:gd name="adj2" fmla="val 10799505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E168AE-72FF-481D-A725-DFBF8CB544AE}"/>
              </a:ext>
            </a:extLst>
          </p:cNvPr>
          <p:cNvSpPr txBox="1"/>
          <p:nvPr/>
        </p:nvSpPr>
        <p:spPr>
          <a:xfrm>
            <a:off x="1297735" y="2362027"/>
            <a:ext cx="1244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Application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B9F6B8F-EB51-42DF-89AE-88C714095AD1}"/>
              </a:ext>
            </a:extLst>
          </p:cNvPr>
          <p:cNvGrpSpPr/>
          <p:nvPr/>
        </p:nvGrpSpPr>
        <p:grpSpPr>
          <a:xfrm>
            <a:off x="839788" y="1716635"/>
            <a:ext cx="2160000" cy="2160000"/>
            <a:chOff x="8302655" y="3263910"/>
            <a:chExt cx="2160000" cy="2160000"/>
          </a:xfrm>
        </p:grpSpPr>
        <p:sp>
          <p:nvSpPr>
            <p:cNvPr id="4" name="Partial Circle 3">
              <a:extLst>
                <a:ext uri="{FF2B5EF4-FFF2-40B4-BE49-F238E27FC236}">
                  <a16:creationId xmlns:a16="http://schemas.microsoft.com/office/drawing/2014/main" id="{51DF6EA4-C836-4011-9731-2E380DF91E6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02655" y="3263910"/>
              <a:ext cx="2160000" cy="2160000"/>
            </a:xfrm>
            <a:prstGeom prst="pie">
              <a:avLst>
                <a:gd name="adj1" fmla="val 0"/>
                <a:gd name="adj2" fmla="val 10799505"/>
              </a:avLst>
            </a:prstGeom>
            <a:ln w="57150">
              <a:solidFill>
                <a:schemeClr val="tx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A1142D1-DFE2-48F5-AFD3-27E0E2A74798}"/>
                </a:ext>
              </a:extLst>
            </p:cNvPr>
            <p:cNvSpPr txBox="1"/>
            <p:nvPr/>
          </p:nvSpPr>
          <p:spPr>
            <a:xfrm>
              <a:off x="8647392" y="4383238"/>
              <a:ext cx="14705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Infrastructure</a:t>
              </a:r>
            </a:p>
          </p:txBody>
        </p:sp>
      </p:grpSp>
      <p:pic>
        <p:nvPicPr>
          <p:cNvPr id="9" name="Picture 2" descr="Image result for server icon">
            <a:extLst>
              <a:ext uri="{FF2B5EF4-FFF2-40B4-BE49-F238E27FC236}">
                <a16:creationId xmlns:a16="http://schemas.microsoft.com/office/drawing/2014/main" id="{A40C5386-F1D0-4701-9037-2112ED384F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27111" y1="12000" x2="76444" y2="46222"/>
                        <a14:foregroundMark x1="28889" y1="52444" x2="62222" y2="23111"/>
                        <a14:foregroundMark x1="62222" y1="23111" x2="73778" y2="16000"/>
                        <a14:foregroundMark x1="57333" y1="84889" x2="46667" y2="64000"/>
                        <a14:foregroundMark x1="48444" y1="12444" x2="46667" y2="55111"/>
                        <a14:foregroundMark x1="27556" y1="30667" x2="53333" y2="30222"/>
                        <a14:foregroundMark x1="53333" y1="30222" x2="71556" y2="30222"/>
                        <a14:foregroundMark x1="72444" y1="44889" x2="48444" y2="435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169" t="5784" r="18847" b="7348"/>
          <a:stretch/>
        </p:blipFill>
        <p:spPr bwMode="auto">
          <a:xfrm>
            <a:off x="1231519" y="2796635"/>
            <a:ext cx="1284272" cy="1771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3E31DCF-0135-4516-A8B3-C8E49DE96BA4}"/>
              </a:ext>
            </a:extLst>
          </p:cNvPr>
          <p:cNvSpPr/>
          <p:nvPr/>
        </p:nvSpPr>
        <p:spPr>
          <a:xfrm>
            <a:off x="1884649" y="4826675"/>
            <a:ext cx="8422702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DevOps, infrastructure, support </a:t>
            </a:r>
          </a:p>
          <a:p>
            <a:pPr algn="ctr">
              <a:spcAft>
                <a:spcPts val="0"/>
              </a:spcAft>
            </a:pPr>
            <a:endParaRPr lang="en-GB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ctr">
              <a:spcAft>
                <a:spcPts val="0"/>
              </a:spcAft>
            </a:pPr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are </a:t>
            </a:r>
            <a:r>
              <a:rPr lang="en-GB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not</a:t>
            </a:r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job roles for individuals in your teams </a:t>
            </a:r>
          </a:p>
          <a:p>
            <a:pPr algn="ctr">
              <a:spcAft>
                <a:spcPts val="0"/>
              </a:spcAft>
            </a:pPr>
            <a:endParaRPr lang="en-GB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ctr">
              <a:spcAft>
                <a:spcPts val="0"/>
              </a:spcAft>
            </a:pPr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they are </a:t>
            </a:r>
            <a:r>
              <a:rPr lang="en-GB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team</a:t>
            </a:r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responsibilities, culture and practices.</a:t>
            </a:r>
          </a:p>
          <a:p>
            <a:pPr algn="ctr">
              <a:spcAft>
                <a:spcPts val="0"/>
              </a:spcAft>
            </a:pPr>
            <a:endParaRPr lang="en-GB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ctr">
              <a:spcAft>
                <a:spcPts val="0"/>
              </a:spcAft>
            </a:pPr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Insist on it </a:t>
            </a:r>
          </a:p>
        </p:txBody>
      </p:sp>
      <p:pic>
        <p:nvPicPr>
          <p:cNvPr id="1028" name="Picture 4" descr="Image result for stick person">
            <a:extLst>
              <a:ext uri="{FF2B5EF4-FFF2-40B4-BE49-F238E27FC236}">
                <a16:creationId xmlns:a16="http://schemas.microsoft.com/office/drawing/2014/main" id="{B41EC62B-EFF7-4271-989A-BCB4631AF5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8920" y="1766687"/>
            <a:ext cx="1354689" cy="2877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06DFA75-9D64-4ED7-BAEC-2405BEE7226C}"/>
              </a:ext>
            </a:extLst>
          </p:cNvPr>
          <p:cNvSpPr/>
          <p:nvPr/>
        </p:nvSpPr>
        <p:spPr>
          <a:xfrm>
            <a:off x="8593497" y="1873460"/>
            <a:ext cx="3427708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Time and space</a:t>
            </a:r>
          </a:p>
          <a:p>
            <a:pPr>
              <a:spcAft>
                <a:spcPts val="0"/>
              </a:spcAft>
            </a:pPr>
            <a:endParaRPr lang="en-GB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Aft>
                <a:spcPts val="0"/>
              </a:spcAft>
            </a:pPr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Learn the new</a:t>
            </a:r>
          </a:p>
          <a:p>
            <a:pPr>
              <a:spcAft>
                <a:spcPts val="0"/>
              </a:spcAft>
            </a:pPr>
            <a:endParaRPr lang="en-GB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Aft>
                <a:spcPts val="0"/>
              </a:spcAft>
            </a:pPr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Fear</a:t>
            </a:r>
          </a:p>
          <a:p>
            <a:pPr>
              <a:spcAft>
                <a:spcPts val="0"/>
              </a:spcAft>
            </a:pPr>
            <a:endParaRPr lang="en-GB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Aft>
                <a:spcPts val="0"/>
              </a:spcAft>
            </a:pPr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Temptation to fall back to the traditional mindset</a:t>
            </a:r>
          </a:p>
          <a:p>
            <a:pPr>
              <a:spcAft>
                <a:spcPts val="0"/>
              </a:spcAft>
            </a:pPr>
            <a:endParaRPr lang="en-GB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Aft>
                <a:spcPts val="0"/>
              </a:spcAft>
            </a:pPr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Particularly with project pressures</a:t>
            </a:r>
          </a:p>
        </p:txBody>
      </p:sp>
    </p:spTree>
    <p:extLst>
      <p:ext uri="{BB962C8B-B14F-4D97-AF65-F5344CB8AC3E}">
        <p14:creationId xmlns:p14="http://schemas.microsoft.com/office/powerpoint/2010/main" val="3919654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animBg="1"/>
      <p:bldP spid="6" grpId="0"/>
      <p:bldP spid="10" grpId="0" uiExpand="1" build="p"/>
      <p:bldP spid="14" grpId="0" uiExpand="1" build="p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26859C-2694-4B5C-979F-0CBCA4516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Common Engineering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45BF49-B322-43A6-ABE0-00DCA3EF8A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2375" y="425450"/>
            <a:ext cx="8324850" cy="60674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E0D09CB-7F3B-442A-8C23-94C665DFFA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376" y="1899513"/>
            <a:ext cx="6095999" cy="3119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424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0C15BF6-B8E0-4E16-A1A3-EDE71E2BD2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497931" y="0"/>
            <a:ext cx="9196137" cy="6897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48109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CFBB63-998F-41DA-8454-E3145EC054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17990"/>
            <a:ext cx="10515600" cy="1911010"/>
          </a:xfrm>
        </p:spPr>
        <p:txBody>
          <a:bodyPr>
            <a:normAutofit/>
          </a:bodyPr>
          <a:lstStyle/>
          <a:p>
            <a:r>
              <a:rPr lang="en-GB" dirty="0"/>
              <a:t>The end : )</a:t>
            </a:r>
            <a:br>
              <a:rPr lang="en-GB" dirty="0"/>
            </a:br>
            <a:br>
              <a:rPr lang="en-GB" dirty="0"/>
            </a:br>
            <a:r>
              <a:rPr lang="en-GB" dirty="0"/>
              <a:t>What questions do you have?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39297AC-D05A-4A55-BB4E-C9731E26C55F}"/>
              </a:ext>
            </a:extLst>
          </p:cNvPr>
          <p:cNvSpPr/>
          <p:nvPr/>
        </p:nvSpPr>
        <p:spPr>
          <a:xfrm>
            <a:off x="487600" y="5368594"/>
            <a:ext cx="2427844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Feedback</a:t>
            </a:r>
          </a:p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It’s running again!</a:t>
            </a:r>
            <a:endParaRPr 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181D8B-4BFE-4982-83EE-07FDCD74FE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4450" y="5133370"/>
            <a:ext cx="1609950" cy="1486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0206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0C15BF6-B8E0-4E16-A1A3-EDE71E2BD2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497931" y="0"/>
            <a:ext cx="9196137" cy="6897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7303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5102C5-8F38-4B64-81F8-6C1203E8C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OMG we sold something!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C644CF6-3FBB-4A3F-8052-9C2C932814C6}"/>
              </a:ext>
            </a:extLst>
          </p:cNvPr>
          <p:cNvSpPr txBox="1"/>
          <p:nvPr/>
        </p:nvSpPr>
        <p:spPr>
          <a:xfrm>
            <a:off x="1454037" y="1439605"/>
            <a:ext cx="9283925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>
                <a:solidFill>
                  <a:schemeClr val="bg1">
                    <a:lumMod val="50000"/>
                  </a:schemeClr>
                </a:solidFill>
              </a:rPr>
              <a:t>As a </a:t>
            </a:r>
          </a:p>
          <a:p>
            <a:pPr lvl="1"/>
            <a:r>
              <a:rPr lang="en-GB" sz="4000" dirty="0">
                <a:solidFill>
                  <a:schemeClr val="bg1">
                    <a:lumMod val="50000"/>
                  </a:schemeClr>
                </a:solidFill>
              </a:rPr>
              <a:t>Local Authority</a:t>
            </a:r>
          </a:p>
          <a:p>
            <a:endParaRPr lang="en-GB" sz="4000" dirty="0"/>
          </a:p>
          <a:p>
            <a:r>
              <a:rPr lang="en-GB" sz="4000" dirty="0"/>
              <a:t>I want </a:t>
            </a:r>
          </a:p>
          <a:p>
            <a:pPr lvl="1"/>
            <a:r>
              <a:rPr lang="en-GB" sz="4000" dirty="0"/>
              <a:t>a list of Residential Buildings in an area</a:t>
            </a:r>
          </a:p>
          <a:p>
            <a:endParaRPr lang="en-GB" sz="40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GB" sz="4000" dirty="0">
                <a:solidFill>
                  <a:schemeClr val="bg1">
                    <a:lumMod val="50000"/>
                  </a:schemeClr>
                </a:solidFill>
              </a:rPr>
              <a:t>So That</a:t>
            </a:r>
          </a:p>
          <a:p>
            <a:pPr lvl="1"/>
            <a:r>
              <a:rPr lang="en-GB" sz="4000" dirty="0">
                <a:solidFill>
                  <a:schemeClr val="bg1">
                    <a:lumMod val="50000"/>
                  </a:schemeClr>
                </a:solidFill>
              </a:rPr>
              <a:t>I can use that data to make plans</a:t>
            </a:r>
          </a:p>
        </p:txBody>
      </p:sp>
    </p:spTree>
    <p:extLst>
      <p:ext uri="{BB962C8B-B14F-4D97-AF65-F5344CB8AC3E}">
        <p14:creationId xmlns:p14="http://schemas.microsoft.com/office/powerpoint/2010/main" val="1914401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10783</TotalTime>
  <Words>1756</Words>
  <Application>Microsoft Office PowerPoint</Application>
  <PresentationFormat>Widescreen</PresentationFormat>
  <Paragraphs>642</Paragraphs>
  <Slides>79</Slides>
  <Notes>78</Notes>
  <HiddenSlides>1</HiddenSlides>
  <MMClips>3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79</vt:i4>
      </vt:variant>
    </vt:vector>
  </HeadingPairs>
  <TitlesOfParts>
    <vt:vector size="84" baseType="lpstr">
      <vt:lpstr>Arial</vt:lpstr>
      <vt:lpstr>Calibri</vt:lpstr>
      <vt:lpstr>Calibri Light</vt:lpstr>
      <vt:lpstr>Lucida Handwriting</vt:lpstr>
      <vt:lpstr>Office Theme</vt:lpstr>
      <vt:lpstr>Azure for “Normal” People - Remote Edition -</vt:lpstr>
      <vt:lpstr>Azure for “Normal” People</vt:lpstr>
      <vt:lpstr>PowerPoint Presentation</vt:lpstr>
      <vt:lpstr>Change</vt:lpstr>
      <vt:lpstr>Poetic license has been taken Ask questions Break at If PowerPoint diagramming doesn’t work for you, abandon it</vt:lpstr>
      <vt:lpstr>The Cloud</vt:lpstr>
      <vt:lpstr>PowerPoint Presentation</vt:lpstr>
      <vt:lpstr>PowerPoint Presentation</vt:lpstr>
      <vt:lpstr>OMG we sold something!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They want more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 now we have a system that gives heights of residential buildings</vt:lpstr>
      <vt:lpstr>PowerPoint Presentation</vt:lpstr>
      <vt:lpstr>PowerPoint Presentation</vt:lpstr>
      <vt:lpstr>They want even more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Done!</vt:lpstr>
      <vt:lpstr>PowerPoint Presentation</vt:lpstr>
      <vt:lpstr>Breaking News!!!!! Again! OS’ new service is even more awesome!</vt:lpstr>
      <vt:lpstr>Done!</vt:lpstr>
      <vt:lpstr>Storage things</vt:lpstr>
      <vt:lpstr>PowerPoint Presentation</vt:lpstr>
      <vt:lpstr>PowerPoint Presentation</vt:lpstr>
      <vt:lpstr>PowerPoint Presentation</vt:lpstr>
      <vt:lpstr>Execution Environments</vt:lpstr>
      <vt:lpstr>PowerPoint Presentation</vt:lpstr>
      <vt:lpstr>PowerPoint Presentation</vt:lpstr>
      <vt:lpstr>Messaging things</vt:lpstr>
      <vt:lpstr>PowerPoint Presentation</vt:lpstr>
      <vt:lpstr>PowerPoint Presentation</vt:lpstr>
      <vt:lpstr>What’s my takeaway?</vt:lpstr>
      <vt:lpstr>Your developers need you!</vt:lpstr>
      <vt:lpstr>Common Engineering</vt:lpstr>
      <vt:lpstr>PowerPoint Presentation</vt:lpstr>
      <vt:lpstr>The end : )  What questions do you have?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Azure for “Normal” People</dc:title>
  <dc:creator>Teresa Binks</dc:creator>
  <cp:lastModifiedBy>Teresa Binks</cp:lastModifiedBy>
  <cp:revision>134</cp:revision>
  <cp:lastPrinted>2019-04-02T15:58:58Z</cp:lastPrinted>
  <dcterms:created xsi:type="dcterms:W3CDTF">2018-10-02T10:24:30Z</dcterms:created>
  <dcterms:modified xsi:type="dcterms:W3CDTF">2020-11-29T13:37:54Z</dcterms:modified>
</cp:coreProperties>
</file>